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y="6858000" cx="12192000"/>
  <p:notesSz cx="6858000" cy="9144000"/>
  <p:embeddedFontLst>
    <p:embeddedFont>
      <p:font typeface="Roboto Slab"/>
      <p:regular r:id="rId65"/>
      <p:bold r:id="rId66"/>
    </p:embeddedFont>
    <p:embeddedFont>
      <p:font typeface="Quattrocento Sans"/>
      <p:regular r:id="rId67"/>
      <p:bold r:id="rId68"/>
      <p:italic r:id="rId69"/>
      <p:boldItalic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7.xml"/><Relationship Id="rId30" Type="http://schemas.openxmlformats.org/officeDocument/2006/relationships/slide" Target="slides/slide26.xml"/><Relationship Id="rId74" Type="http://schemas.openxmlformats.org/officeDocument/2006/relationships/font" Target="fonts/OpenSans-boldItalic.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OpenSans-regular.fntdata"/><Relationship Id="rId70" Type="http://schemas.openxmlformats.org/officeDocument/2006/relationships/font" Target="fonts/QuattrocentoSans-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RobotoSlab-bold.fntdata"/><Relationship Id="rId21" Type="http://schemas.openxmlformats.org/officeDocument/2006/relationships/slide" Target="slides/slide17.xml"/><Relationship Id="rId65" Type="http://schemas.openxmlformats.org/officeDocument/2006/relationships/font" Target="fonts/RobotoSlab-regular.fntdata"/><Relationship Id="rId24" Type="http://schemas.openxmlformats.org/officeDocument/2006/relationships/slide" Target="slides/slide20.xml"/><Relationship Id="rId68" Type="http://schemas.openxmlformats.org/officeDocument/2006/relationships/font" Target="fonts/QuattrocentoSans-bold.fntdata"/><Relationship Id="rId23" Type="http://schemas.openxmlformats.org/officeDocument/2006/relationships/slide" Target="slides/slide19.xml"/><Relationship Id="rId67" Type="http://schemas.openxmlformats.org/officeDocument/2006/relationships/font" Target="fonts/QuattrocentoSans-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QuattrocentoSans-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5d3ec2029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5d3ec20290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61f6520bf3_0_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61f6520bf3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5d3ec20290_0_1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g15d3ec20290_0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617d2b0aa9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g1617d2b0aa9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d3ec20290_0_1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15d3ec20290_0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617d2b0aa9_0_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g1617d2b0aa9_0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617d2b0aa9_0_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g1617d2b0aa9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5d3ec20290_0_3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15d3ec20290_0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617d2b0aa9_0_1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g1617d2b0aa9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5d3ec20290_0_2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15d3ec20290_0_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617d2b0aa9_0_1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g1617d2b0aa9_0_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61f6520bf3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g161f6520bf3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61f6520bf3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161f6520bf3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61f6520bf3_0_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g161f6520bf3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5d3ec20290_0_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g15d3ec20290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61f6520bf3_0_3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161f6520bf3_0_3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61f6520bf3_0_4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g161f6520bf3_0_4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612fbe11e8_1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g1612fbe11e8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61f6520bf3_0_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g161f6520bf3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5d3ec20290_0_3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g15d3ec20290_0_3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61f6520bf3_0_1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g161f6520bf3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61f6520bf3_0_1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g161f6520bf3_0_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61f6520bf3_0_1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g161f6520bf3_0_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5d3ec20290_0_3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g15d3ec20290_0_3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61f6520bf3_0_4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161f6520bf3_0_4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61f6520bf3_0_1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g161f6520bf3_0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61f6520bf3_0_2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161f6520bf3_0_2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61f6520bf3_0_4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g161f6520bf3_0_4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61f6520bf3_0_1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g161f6520bf3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61f6520bf3_0_1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g161f6520bf3_0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61f6520bf3_0_3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g161f6520bf3_0_3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61f6520bf3_0_3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g161f6520bf3_0_3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61f6520bf3_0_3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g161f6520bf3_0_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61f6520bf3_0_2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g161f6520bf3_0_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5d3ec20290_0_3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15d3ec20290_0_3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61f6520bf3_0_2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g161f6520bf3_0_2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3f3a9ab50e_0_1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g13f3a9ab50e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61f6520bf3_0_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g161f6520bf3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5d3ec20290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g15d3ec20290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3" name="Google Shape;953;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4" name="Google Shape;954;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nl-NL"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5d3ec20290_0_1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15d3ec20290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 name="Google Shape;96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3f3a9ab50e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g13f3a9ab50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3f3a9ab50e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g13f3a9ab50e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3f3a9ab50e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5" name="Google Shape;985;g13f3a9ab50e_0_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g13f3a9ab50e_0_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nl-NL"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3f3a9ab50e_0_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g13f3a9ab50e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3f3a9ab50e_0_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g13f3a9ab50e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3f3a9ab50e_0_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g13f3a9ab50e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3f3a9ab50e_0_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g13f3a9ab50e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3f3a9ab50e_0_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g13f3a9ab50e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3f3a9ab50e_0_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g13f3a9ab50e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617d2b0aa9_0_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1617d2b0aa9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3f3a9ab50e_0_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 name="Google Shape;1065;g13f3a9ab50e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61f6520bf3_0_3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161f6520bf3_0_3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61f6520bf3_0_3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161f6520bf3_0_3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5d3ec20290_0_1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15d3ec20290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www.pptsolutions.nl/"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pagina + Beeld" showMasterSp="0">
  <p:cSld name="Titelpagina + Beeld">
    <p:spTree>
      <p:nvGrpSpPr>
        <p:cNvPr id="41" name="Shape 41"/>
        <p:cNvGrpSpPr/>
        <p:nvPr/>
      </p:nvGrpSpPr>
      <p:grpSpPr>
        <a:xfrm>
          <a:off x="0" y="0"/>
          <a:ext cx="0" cy="0"/>
          <a:chOff x="0" y="0"/>
          <a:chExt cx="0" cy="0"/>
        </a:xfrm>
      </p:grpSpPr>
      <p:grpSp>
        <p:nvGrpSpPr>
          <p:cNvPr id="42" name="Google Shape;42;p2"/>
          <p:cNvGrpSpPr/>
          <p:nvPr/>
        </p:nvGrpSpPr>
        <p:grpSpPr>
          <a:xfrm>
            <a:off x="2982510" y="-1228656"/>
            <a:ext cx="6226978" cy="490404"/>
            <a:chOff x="-1" y="-1"/>
            <a:chExt cx="6226977" cy="490402"/>
          </a:xfrm>
        </p:grpSpPr>
        <p:sp>
          <p:nvSpPr>
            <p:cNvPr id="43" name="Google Shape;43;p2"/>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4" name="Google Shape;44;p2"/>
            <p:cNvGrpSpPr/>
            <p:nvPr/>
          </p:nvGrpSpPr>
          <p:grpSpPr>
            <a:xfrm>
              <a:off x="-1" y="-1"/>
              <a:ext cx="6226977" cy="211383"/>
              <a:chOff x="0" y="-1"/>
              <a:chExt cx="6226976" cy="211382"/>
            </a:xfrm>
          </p:grpSpPr>
          <p:sp>
            <p:nvSpPr>
              <p:cNvPr id="45" name="Google Shape;45;p2"/>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 name="Google Shape;46;p2"/>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 name="Google Shape;47;p2"/>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 name="Google Shape;48;p2"/>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 name="Google Shape;49;p2"/>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 name="Google Shape;50;p2"/>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 name="Google Shape;51;p2"/>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 name="Google Shape;52;p2"/>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 name="Google Shape;53;p2"/>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 name="Google Shape;54;p2"/>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55" name="Google Shape;55;p2"/>
          <p:cNvGrpSpPr/>
          <p:nvPr/>
        </p:nvGrpSpPr>
        <p:grpSpPr>
          <a:xfrm>
            <a:off x="698501" y="5884313"/>
            <a:ext cx="1454913" cy="577169"/>
            <a:chOff x="0" y="-1"/>
            <a:chExt cx="1454912" cy="577167"/>
          </a:xfrm>
        </p:grpSpPr>
        <p:sp>
          <p:nvSpPr>
            <p:cNvPr id="56" name="Google Shape;56;p2"/>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 name="Google Shape;57;p2"/>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 name="Google Shape;58;p2"/>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 name="Google Shape;59;p2"/>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 name="Google Shape;60;p2"/>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 name="Google Shape;61;p2"/>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 name="Google Shape;62;p2"/>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 name="Google Shape;63;p2"/>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4" name="Google Shape;64;p2"/>
          <p:cNvSpPr/>
          <p:nvPr/>
        </p:nvSpPr>
        <p:spPr>
          <a:xfrm>
            <a:off x="-12032" y="-1"/>
            <a:ext cx="12204032" cy="6858001"/>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 name="Google Shape;65;p2"/>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Titelpagina + Beeld</a:t>
            </a:r>
            <a:endParaRPr/>
          </a:p>
        </p:txBody>
      </p:sp>
      <p:sp>
        <p:nvSpPr>
          <p:cNvPr id="66" name="Google Shape;66;p2"/>
          <p:cNvSpPr/>
          <p:nvPr>
            <p:ph idx="2" type="pic"/>
          </p:nvPr>
        </p:nvSpPr>
        <p:spPr>
          <a:xfrm>
            <a:off x="4852465" y="0"/>
            <a:ext cx="7339534" cy="6858000"/>
          </a:xfrm>
          <a:prstGeom prst="rect">
            <a:avLst/>
          </a:prstGeom>
          <a:noFill/>
          <a:ln>
            <a:noFill/>
          </a:ln>
        </p:spPr>
      </p:sp>
      <p:sp>
        <p:nvSpPr>
          <p:cNvPr id="67" name="Google Shape;67;p2"/>
          <p:cNvSpPr txBox="1"/>
          <p:nvPr>
            <p:ph idx="1" type="body"/>
          </p:nvPr>
        </p:nvSpPr>
        <p:spPr>
          <a:xfrm>
            <a:off x="698500" y="4883660"/>
            <a:ext cx="3729203" cy="248473"/>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1200"/>
              </a:spcBef>
              <a:spcAft>
                <a:spcPts val="0"/>
              </a:spcAft>
              <a:buClr>
                <a:srgbClr val="FFFFFF"/>
              </a:buClr>
              <a:buSzPts val="1600"/>
              <a:buFont typeface="Arial"/>
              <a:buNone/>
              <a:defRPr b="1">
                <a:solidFill>
                  <a:srgbClr val="FFFFFF"/>
                </a:solidFill>
              </a:defRPr>
            </a:lvl1pPr>
            <a:lvl2pPr indent="-228600" lvl="1" marL="914400" algn="l">
              <a:lnSpc>
                <a:spcPct val="90000"/>
              </a:lnSpc>
              <a:spcBef>
                <a:spcPts val="1200"/>
              </a:spcBef>
              <a:spcAft>
                <a:spcPts val="0"/>
              </a:spcAft>
              <a:buClr>
                <a:srgbClr val="FFFFFF"/>
              </a:buClr>
              <a:buSzPts val="1600"/>
              <a:buFont typeface="Arial"/>
              <a:buNone/>
              <a:defRPr b="1">
                <a:solidFill>
                  <a:srgbClr val="FFFFFF"/>
                </a:solidFill>
              </a:defRPr>
            </a:lvl2pPr>
            <a:lvl3pPr indent="-228600" lvl="2" marL="1371600" algn="l">
              <a:lnSpc>
                <a:spcPct val="90000"/>
              </a:lnSpc>
              <a:spcBef>
                <a:spcPts val="1200"/>
              </a:spcBef>
              <a:spcAft>
                <a:spcPts val="0"/>
              </a:spcAft>
              <a:buClr>
                <a:srgbClr val="FFFFFF"/>
              </a:buClr>
              <a:buSzPts val="1600"/>
              <a:buFont typeface="Arial"/>
              <a:buNone/>
              <a:defRPr b="1">
                <a:solidFill>
                  <a:srgbClr val="FFFFFF"/>
                </a:solidFill>
              </a:defRPr>
            </a:lvl3pPr>
            <a:lvl4pPr indent="-228600" lvl="3" marL="1828800" algn="l">
              <a:lnSpc>
                <a:spcPct val="90000"/>
              </a:lnSpc>
              <a:spcBef>
                <a:spcPts val="1200"/>
              </a:spcBef>
              <a:spcAft>
                <a:spcPts val="0"/>
              </a:spcAft>
              <a:buClr>
                <a:srgbClr val="FFFFFF"/>
              </a:buClr>
              <a:buSzPts val="1600"/>
              <a:buFont typeface="Arial"/>
              <a:buNone/>
              <a:defRPr b="1">
                <a:solidFill>
                  <a:srgbClr val="FFFFFF"/>
                </a:solidFill>
              </a:defRPr>
            </a:lvl4pPr>
            <a:lvl5pPr indent="-228600" lvl="4" marL="2286000" algn="l">
              <a:lnSpc>
                <a:spcPct val="90000"/>
              </a:lnSpc>
              <a:spcBef>
                <a:spcPts val="1200"/>
              </a:spcBef>
              <a:spcAft>
                <a:spcPts val="0"/>
              </a:spcAft>
              <a:buClr>
                <a:srgbClr val="FFFFFF"/>
              </a:buClr>
              <a:buSzPts val="1600"/>
              <a:buFont typeface="Arial"/>
              <a:buNone/>
              <a:defRPr b="1">
                <a:solidFill>
                  <a:srgbClr val="FFFFFF"/>
                </a:solidFill>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68" name="Google Shape;68;p2"/>
          <p:cNvSpPr txBox="1"/>
          <p:nvPr>
            <p:ph idx="3" type="body"/>
          </p:nvPr>
        </p:nvSpPr>
        <p:spPr>
          <a:xfrm>
            <a:off x="698499" y="1712684"/>
            <a:ext cx="3729206" cy="2925403"/>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500"/>
              </a:spcBef>
              <a:spcAft>
                <a:spcPts val="0"/>
              </a:spcAft>
              <a:buClr>
                <a:srgbClr val="FFFFFF"/>
              </a:buClr>
              <a:buSzPts val="3800"/>
              <a:buFont typeface="Roboto Slab"/>
              <a:buNone/>
              <a:defRPr sz="3800">
                <a:solidFill>
                  <a:srgbClr val="FFFFFF"/>
                </a:solidFill>
                <a:latin typeface="Roboto Slab"/>
                <a:ea typeface="Roboto Slab"/>
                <a:cs typeface="Roboto Slab"/>
                <a:sym typeface="Roboto Slab"/>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69" name="Google Shape;69;p2"/>
          <p:cNvSpPr txBox="1"/>
          <p:nvPr>
            <p:ph idx="4" type="body"/>
          </p:nvPr>
        </p:nvSpPr>
        <p:spPr>
          <a:xfrm>
            <a:off x="698500" y="5377708"/>
            <a:ext cx="1454400" cy="7201"/>
          </a:xfrm>
          <a:prstGeom prst="rect">
            <a:avLst/>
          </a:prstGeom>
          <a:solidFill>
            <a:srgbClr val="FFFFFF"/>
          </a:solidFill>
          <a:ln>
            <a:noFill/>
          </a:ln>
        </p:spPr>
        <p:txBody>
          <a:bodyPr anchorCtr="0" anchor="t" bIns="0" lIns="0" spcFirstLastPara="1" rIns="0" wrap="square" tIns="0">
            <a:normAutofit/>
          </a:bodyPr>
          <a:lstStyle>
            <a:lvl1pPr indent="-228600" lvl="0" marL="457200" algn="l">
              <a:lnSpc>
                <a:spcPct val="90000"/>
              </a:lnSpc>
              <a:spcBef>
                <a:spcPts val="400"/>
              </a:spcBef>
              <a:spcAft>
                <a:spcPts val="0"/>
              </a:spcAft>
              <a:buClr>
                <a:srgbClr val="000000"/>
              </a:buClr>
              <a:buSzPts val="640"/>
              <a:buFont typeface="Arial"/>
              <a:buNone/>
              <a:defRPr sz="640"/>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70" name="Google Shape;70;p2"/>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pic>
        <p:nvPicPr>
          <p:cNvPr id="71" name="Google Shape;71;p2"/>
          <p:cNvPicPr preferRelativeResize="0"/>
          <p:nvPr/>
        </p:nvPicPr>
        <p:blipFill rotWithShape="1">
          <a:blip r:embed="rId2">
            <a:alphaModFix/>
          </a:blip>
          <a:srcRect b="0" l="0" r="0" t="0"/>
          <a:stretch/>
        </p:blipFill>
        <p:spPr>
          <a:xfrm>
            <a:off x="694800" y="5846400"/>
            <a:ext cx="1461599" cy="10330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fiek" showMasterSp="0">
  <p:cSld name="Grafiek">
    <p:spTree>
      <p:nvGrpSpPr>
        <p:cNvPr id="285" name="Shape 285"/>
        <p:cNvGrpSpPr/>
        <p:nvPr/>
      </p:nvGrpSpPr>
      <p:grpSpPr>
        <a:xfrm>
          <a:off x="0" y="0"/>
          <a:ext cx="0" cy="0"/>
          <a:chOff x="0" y="0"/>
          <a:chExt cx="0" cy="0"/>
        </a:xfrm>
      </p:grpSpPr>
      <p:grpSp>
        <p:nvGrpSpPr>
          <p:cNvPr id="286" name="Google Shape;286;p11"/>
          <p:cNvGrpSpPr/>
          <p:nvPr/>
        </p:nvGrpSpPr>
        <p:grpSpPr>
          <a:xfrm>
            <a:off x="2982510" y="-1228656"/>
            <a:ext cx="6226978" cy="490404"/>
            <a:chOff x="-1" y="-1"/>
            <a:chExt cx="6226977" cy="490402"/>
          </a:xfrm>
        </p:grpSpPr>
        <p:sp>
          <p:nvSpPr>
            <p:cNvPr id="287" name="Google Shape;287;p11"/>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88" name="Google Shape;288;p11"/>
            <p:cNvGrpSpPr/>
            <p:nvPr/>
          </p:nvGrpSpPr>
          <p:grpSpPr>
            <a:xfrm>
              <a:off x="-1" y="-1"/>
              <a:ext cx="6226977" cy="211383"/>
              <a:chOff x="0" y="-1"/>
              <a:chExt cx="6226976" cy="211382"/>
            </a:xfrm>
          </p:grpSpPr>
          <p:sp>
            <p:nvSpPr>
              <p:cNvPr id="289" name="Google Shape;289;p11"/>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0" name="Google Shape;290;p11"/>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1" name="Google Shape;291;p11"/>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2" name="Google Shape;292;p11"/>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3" name="Google Shape;293;p11"/>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4" name="Google Shape;294;p11"/>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5" name="Google Shape;295;p11"/>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6" name="Google Shape;296;p11"/>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7" name="Google Shape;297;p11"/>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8" name="Google Shape;298;p11"/>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299" name="Google Shape;299;p11"/>
          <p:cNvGrpSpPr/>
          <p:nvPr/>
        </p:nvGrpSpPr>
        <p:grpSpPr>
          <a:xfrm>
            <a:off x="698501" y="5884313"/>
            <a:ext cx="1454913" cy="577169"/>
            <a:chOff x="0" y="-1"/>
            <a:chExt cx="1454912" cy="577167"/>
          </a:xfrm>
        </p:grpSpPr>
        <p:sp>
          <p:nvSpPr>
            <p:cNvPr id="300" name="Google Shape;300;p11"/>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1" name="Google Shape;301;p11"/>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2" name="Google Shape;302;p11"/>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3" name="Google Shape;303;p11"/>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4" name="Google Shape;304;p11"/>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5" name="Google Shape;305;p11"/>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6" name="Google Shape;306;p11"/>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7" name="Google Shape;307;p11"/>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08" name="Google Shape;308;p11"/>
          <p:cNvSpPr txBox="1"/>
          <p:nvPr>
            <p:ph type="title"/>
          </p:nvPr>
        </p:nvSpPr>
        <p:spPr>
          <a:xfrm>
            <a:off x="698500" y="741499"/>
            <a:ext cx="10795000"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309" name="Google Shape;309;p11"/>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
        <p:nvSpPr>
          <p:cNvPr id="310" name="Google Shape;310;p11"/>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Grafiek</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angepaste indeling">
  <p:cSld name="1_Aangepaste indeling">
    <p:spTree>
      <p:nvGrpSpPr>
        <p:cNvPr id="311" name="Shape 311"/>
        <p:cNvGrpSpPr/>
        <p:nvPr/>
      </p:nvGrpSpPr>
      <p:grpSpPr>
        <a:xfrm>
          <a:off x="0" y="0"/>
          <a:ext cx="0" cy="0"/>
          <a:chOff x="0" y="0"/>
          <a:chExt cx="0" cy="0"/>
        </a:xfrm>
      </p:grpSpPr>
      <p:sp>
        <p:nvSpPr>
          <p:cNvPr id="312" name="Google Shape;312;p12"/>
          <p:cNvSpPr/>
          <p:nvPr/>
        </p:nvSpPr>
        <p:spPr>
          <a:xfrm>
            <a:off x="-10750" y="0"/>
            <a:ext cx="12202750" cy="6858000"/>
          </a:xfrm>
          <a:prstGeom prst="rect">
            <a:avLst/>
          </a:prstGeom>
          <a:solidFill>
            <a:srgbClr val="0066A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3" name="Google Shape;313;p12"/>
          <p:cNvSpPr txBox="1"/>
          <p:nvPr>
            <p:ph idx="1" type="body"/>
          </p:nvPr>
        </p:nvSpPr>
        <p:spPr>
          <a:xfrm>
            <a:off x="-10748" y="0"/>
            <a:ext cx="12202750" cy="6858000"/>
          </a:xfrm>
          <a:prstGeom prst="rect">
            <a:avLst/>
          </a:prstGeom>
          <a:solidFill>
            <a:schemeClr val="accent1"/>
          </a:solidFill>
          <a:ln>
            <a:noFill/>
          </a:ln>
        </p:spPr>
        <p:txBody>
          <a:bodyPr anchorCtr="0" anchor="t" bIns="0" lIns="0" spcFirstLastPara="1" rIns="0" wrap="square" tIns="0">
            <a:noAutofit/>
          </a:bodyPr>
          <a:lstStyle>
            <a:lvl1pPr indent="-228600" lvl="0" marL="457200" algn="l">
              <a:lnSpc>
                <a:spcPct val="90000"/>
              </a:lnSpc>
              <a:spcBef>
                <a:spcPts val="1200"/>
              </a:spcBef>
              <a:spcAft>
                <a:spcPts val="0"/>
              </a:spcAft>
              <a:buSzPts val="1600"/>
              <a:buFont typeface="Arial"/>
              <a:buNone/>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14" name="Google Shape;314;p12"/>
          <p:cNvSpPr txBox="1"/>
          <p:nvPr>
            <p:ph type="title"/>
          </p:nvPr>
        </p:nvSpPr>
        <p:spPr>
          <a:xfrm>
            <a:off x="2153413" y="3879852"/>
            <a:ext cx="9358256" cy="1621063"/>
          </a:xfrm>
          <a:prstGeom prst="rect">
            <a:avLst/>
          </a:prstGeom>
          <a:noFill/>
          <a:ln>
            <a:noFill/>
          </a:ln>
        </p:spPr>
        <p:txBody>
          <a:bodyPr anchorCtr="0" anchor="b" bIns="0" lIns="0" spcFirstLastPara="1" rIns="0" wrap="square" tIns="0">
            <a:noAutofit/>
          </a:bodyPr>
          <a:lstStyle>
            <a:lvl1pPr lvl="0" algn="r">
              <a:lnSpc>
                <a:spcPct val="90000"/>
              </a:lnSpc>
              <a:spcBef>
                <a:spcPts val="0"/>
              </a:spcBef>
              <a:spcAft>
                <a:spcPts val="0"/>
              </a:spcAft>
              <a:buClr>
                <a:schemeClr val="lt1"/>
              </a:buClr>
              <a:buSzPts val="3800"/>
              <a:buFont typeface="Roboto Slab"/>
              <a:buNone/>
              <a:defRPr sz="3800">
                <a:solidFill>
                  <a:schemeClr val="lt1"/>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315" name="Google Shape;315;p12"/>
          <p:cNvSpPr txBox="1"/>
          <p:nvPr>
            <p:ph idx="2" type="subTitle"/>
          </p:nvPr>
        </p:nvSpPr>
        <p:spPr>
          <a:xfrm>
            <a:off x="7782466" y="5664394"/>
            <a:ext cx="3729203" cy="248472"/>
          </a:xfrm>
          <a:prstGeom prst="rect">
            <a:avLst/>
          </a:prstGeom>
          <a:noFill/>
          <a:ln>
            <a:noFill/>
          </a:ln>
        </p:spPr>
        <p:txBody>
          <a:bodyPr anchorCtr="0" anchor="ctr" bIns="0" lIns="0" spcFirstLastPara="1" rIns="0" wrap="square" tIns="0">
            <a:noAutofit/>
          </a:bodyPr>
          <a:lstStyle>
            <a:lvl1pPr lvl="0" algn="r">
              <a:lnSpc>
                <a:spcPct val="90000"/>
              </a:lnSpc>
              <a:spcBef>
                <a:spcPts val="1200"/>
              </a:spcBef>
              <a:spcAft>
                <a:spcPts val="0"/>
              </a:spcAft>
              <a:buSzPts val="1600"/>
              <a:buFont typeface="Arial"/>
              <a:buNone/>
              <a:defRPr b="1" sz="1600">
                <a:solidFill>
                  <a:schemeClr val="lt1"/>
                </a:solidFill>
              </a:defRPr>
            </a:lvl1pPr>
            <a:lvl2pPr lvl="1" algn="ctr">
              <a:lnSpc>
                <a:spcPct val="90000"/>
              </a:lnSpc>
              <a:spcBef>
                <a:spcPts val="1200"/>
              </a:spcBef>
              <a:spcAft>
                <a:spcPts val="0"/>
              </a:spcAft>
              <a:buSzPts val="2000"/>
              <a:buFont typeface="Arial"/>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SzPts val="1600"/>
              <a:buNone/>
              <a:defRPr sz="1600"/>
            </a:lvl5pPr>
            <a:lvl6pPr lvl="5" algn="ctr">
              <a:lnSpc>
                <a:spcPct val="90000"/>
              </a:lnSpc>
              <a:spcBef>
                <a:spcPts val="1200"/>
              </a:spcBef>
              <a:spcAft>
                <a:spcPts val="0"/>
              </a:spcAft>
              <a:buSzPts val="1600"/>
              <a:buNone/>
              <a:defRPr sz="1600"/>
            </a:lvl6pPr>
            <a:lvl7pPr lvl="6" algn="ctr">
              <a:lnSpc>
                <a:spcPct val="90000"/>
              </a:lnSpc>
              <a:spcBef>
                <a:spcPts val="1200"/>
              </a:spcBef>
              <a:spcAft>
                <a:spcPts val="0"/>
              </a:spcAft>
              <a:buSzPts val="1600"/>
              <a:buFont typeface="Arial"/>
              <a:buNone/>
              <a:defRPr sz="1600"/>
            </a:lvl7pPr>
            <a:lvl8pPr lvl="7" algn="ctr">
              <a:lnSpc>
                <a:spcPct val="90000"/>
              </a:lnSpc>
              <a:spcBef>
                <a:spcPts val="1200"/>
              </a:spcBef>
              <a:spcAft>
                <a:spcPts val="0"/>
              </a:spcAft>
              <a:buSzPts val="1600"/>
              <a:buNone/>
              <a:defRPr sz="1600"/>
            </a:lvl8pPr>
            <a:lvl9pPr lvl="8" algn="ctr">
              <a:lnSpc>
                <a:spcPct val="90000"/>
              </a:lnSpc>
              <a:spcBef>
                <a:spcPts val="1200"/>
              </a:spcBef>
              <a:spcAft>
                <a:spcPts val="0"/>
              </a:spcAft>
              <a:buSzPts val="1600"/>
              <a:buNone/>
              <a:defRPr sz="1600"/>
            </a:lvl9pPr>
          </a:lstStyle>
          <a:p/>
        </p:txBody>
      </p:sp>
      <p:pic>
        <p:nvPicPr>
          <p:cNvPr id="316" name="Google Shape;316;p12"/>
          <p:cNvPicPr preferRelativeResize="0"/>
          <p:nvPr/>
        </p:nvPicPr>
        <p:blipFill rotWithShape="1">
          <a:blip r:embed="rId2">
            <a:alphaModFix/>
          </a:blip>
          <a:srcRect b="0" l="0" r="0" t="0"/>
          <a:stretch/>
        </p:blipFill>
        <p:spPr>
          <a:xfrm>
            <a:off x="694800" y="5846400"/>
            <a:ext cx="1461599" cy="10330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pagina" showMasterSp="0">
  <p:cSld name="Titelpagina">
    <p:spTree>
      <p:nvGrpSpPr>
        <p:cNvPr id="317" name="Shape 317"/>
        <p:cNvGrpSpPr/>
        <p:nvPr/>
      </p:nvGrpSpPr>
      <p:grpSpPr>
        <a:xfrm>
          <a:off x="0" y="0"/>
          <a:ext cx="0" cy="0"/>
          <a:chOff x="0" y="0"/>
          <a:chExt cx="0" cy="0"/>
        </a:xfrm>
      </p:grpSpPr>
      <p:grpSp>
        <p:nvGrpSpPr>
          <p:cNvPr id="318" name="Google Shape;318;p13"/>
          <p:cNvGrpSpPr/>
          <p:nvPr/>
        </p:nvGrpSpPr>
        <p:grpSpPr>
          <a:xfrm>
            <a:off x="2982510" y="-1228656"/>
            <a:ext cx="6226978" cy="490404"/>
            <a:chOff x="-1" y="-1"/>
            <a:chExt cx="6226977" cy="490402"/>
          </a:xfrm>
        </p:grpSpPr>
        <p:sp>
          <p:nvSpPr>
            <p:cNvPr id="319" name="Google Shape;319;p13"/>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20" name="Google Shape;320;p13"/>
            <p:cNvGrpSpPr/>
            <p:nvPr/>
          </p:nvGrpSpPr>
          <p:grpSpPr>
            <a:xfrm>
              <a:off x="-1" y="-1"/>
              <a:ext cx="6226977" cy="211383"/>
              <a:chOff x="0" y="-1"/>
              <a:chExt cx="6226976" cy="211382"/>
            </a:xfrm>
          </p:grpSpPr>
          <p:sp>
            <p:nvSpPr>
              <p:cNvPr id="321" name="Google Shape;321;p13"/>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2" name="Google Shape;322;p13"/>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3" name="Google Shape;323;p13"/>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4" name="Google Shape;324;p13"/>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5" name="Google Shape;325;p13"/>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6" name="Google Shape;326;p13"/>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 name="Google Shape;327;p13"/>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 name="Google Shape;328;p13"/>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 name="Google Shape;329;p13"/>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 name="Google Shape;330;p13"/>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331" name="Google Shape;331;p13"/>
          <p:cNvGrpSpPr/>
          <p:nvPr/>
        </p:nvGrpSpPr>
        <p:grpSpPr>
          <a:xfrm>
            <a:off x="698501" y="5884313"/>
            <a:ext cx="1454913" cy="577169"/>
            <a:chOff x="0" y="-1"/>
            <a:chExt cx="1454912" cy="577167"/>
          </a:xfrm>
        </p:grpSpPr>
        <p:sp>
          <p:nvSpPr>
            <p:cNvPr id="332" name="Google Shape;332;p13"/>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 name="Google Shape;333;p13"/>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 name="Google Shape;334;p13"/>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 name="Google Shape;335;p13"/>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 name="Google Shape;336;p13"/>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 name="Google Shape;337;p13"/>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8" name="Google Shape;338;p13"/>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9" name="Google Shape;339;p13"/>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40" name="Google Shape;340;p13"/>
          <p:cNvSpPr/>
          <p:nvPr/>
        </p:nvSpPr>
        <p:spPr>
          <a:xfrm>
            <a:off x="-10751" y="0"/>
            <a:ext cx="12202752"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1" name="Google Shape;341;p13"/>
          <p:cNvSpPr txBox="1"/>
          <p:nvPr>
            <p:ph type="title"/>
          </p:nvPr>
        </p:nvSpPr>
        <p:spPr>
          <a:xfrm>
            <a:off x="2153412" y="3879851"/>
            <a:ext cx="9358257" cy="1621064"/>
          </a:xfrm>
          <a:prstGeom prst="rect">
            <a:avLst/>
          </a:prstGeom>
          <a:noFill/>
          <a:ln>
            <a:noFill/>
          </a:ln>
        </p:spPr>
        <p:txBody>
          <a:bodyPr anchorCtr="0" anchor="b" bIns="0" lIns="0" spcFirstLastPara="1" rIns="0" wrap="square" tIns="0">
            <a:normAutofit/>
          </a:bodyPr>
          <a:lstStyle>
            <a:lvl1pPr lvl="0" algn="r">
              <a:lnSpc>
                <a:spcPct val="90000"/>
              </a:lnSpc>
              <a:spcBef>
                <a:spcPts val="0"/>
              </a:spcBef>
              <a:spcAft>
                <a:spcPts val="0"/>
              </a:spcAft>
              <a:buClr>
                <a:srgbClr val="FFFFFF"/>
              </a:buClr>
              <a:buSzPts val="3800"/>
              <a:buFont typeface="Roboto Slab"/>
              <a:buNone/>
              <a:defRPr sz="38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342" name="Google Shape;342;p13"/>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Titelpagina</a:t>
            </a:r>
            <a:endParaRPr/>
          </a:p>
        </p:txBody>
      </p:sp>
      <p:sp>
        <p:nvSpPr>
          <p:cNvPr id="343" name="Google Shape;343;p13"/>
          <p:cNvSpPr txBox="1"/>
          <p:nvPr>
            <p:ph idx="1" type="body"/>
          </p:nvPr>
        </p:nvSpPr>
        <p:spPr>
          <a:xfrm>
            <a:off x="7782466" y="5664394"/>
            <a:ext cx="3729204" cy="248473"/>
          </a:xfrm>
          <a:prstGeom prst="rect">
            <a:avLst/>
          </a:prstGeom>
          <a:noFill/>
          <a:ln>
            <a:noFill/>
          </a:ln>
        </p:spPr>
        <p:txBody>
          <a:bodyPr anchorCtr="0" anchor="ctr" bIns="0" lIns="0" spcFirstLastPara="1" rIns="0" wrap="square" tIns="0">
            <a:normAutofit/>
          </a:bodyPr>
          <a:lstStyle>
            <a:lvl1pPr indent="-228600" lvl="0" marL="457200" algn="r">
              <a:lnSpc>
                <a:spcPct val="90000"/>
              </a:lnSpc>
              <a:spcBef>
                <a:spcPts val="1200"/>
              </a:spcBef>
              <a:spcAft>
                <a:spcPts val="0"/>
              </a:spcAft>
              <a:buClr>
                <a:srgbClr val="FFFFFF"/>
              </a:buClr>
              <a:buSzPts val="1600"/>
              <a:buFont typeface="Arial"/>
              <a:buNone/>
              <a:defRPr b="1">
                <a:solidFill>
                  <a:srgbClr val="FFFFFF"/>
                </a:solidFill>
              </a:defRPr>
            </a:lvl1pPr>
            <a:lvl2pPr indent="-228600" lvl="1" marL="914400" algn="r">
              <a:lnSpc>
                <a:spcPct val="90000"/>
              </a:lnSpc>
              <a:spcBef>
                <a:spcPts val="1200"/>
              </a:spcBef>
              <a:spcAft>
                <a:spcPts val="0"/>
              </a:spcAft>
              <a:buClr>
                <a:srgbClr val="FFFFFF"/>
              </a:buClr>
              <a:buSzPts val="1600"/>
              <a:buFont typeface="Arial"/>
              <a:buNone/>
              <a:defRPr b="1">
                <a:solidFill>
                  <a:srgbClr val="FFFFFF"/>
                </a:solidFill>
              </a:defRPr>
            </a:lvl2pPr>
            <a:lvl3pPr indent="-228600" lvl="2" marL="1371600" algn="r">
              <a:lnSpc>
                <a:spcPct val="90000"/>
              </a:lnSpc>
              <a:spcBef>
                <a:spcPts val="1200"/>
              </a:spcBef>
              <a:spcAft>
                <a:spcPts val="0"/>
              </a:spcAft>
              <a:buClr>
                <a:srgbClr val="FFFFFF"/>
              </a:buClr>
              <a:buSzPts val="1600"/>
              <a:buFont typeface="Arial"/>
              <a:buNone/>
              <a:defRPr b="1">
                <a:solidFill>
                  <a:srgbClr val="FFFFFF"/>
                </a:solidFill>
              </a:defRPr>
            </a:lvl3pPr>
            <a:lvl4pPr indent="-228600" lvl="3" marL="1828800" algn="r">
              <a:lnSpc>
                <a:spcPct val="90000"/>
              </a:lnSpc>
              <a:spcBef>
                <a:spcPts val="1200"/>
              </a:spcBef>
              <a:spcAft>
                <a:spcPts val="0"/>
              </a:spcAft>
              <a:buClr>
                <a:srgbClr val="FFFFFF"/>
              </a:buClr>
              <a:buSzPts val="1600"/>
              <a:buFont typeface="Arial"/>
              <a:buNone/>
              <a:defRPr b="1">
                <a:solidFill>
                  <a:srgbClr val="FFFFFF"/>
                </a:solidFill>
              </a:defRPr>
            </a:lvl4pPr>
            <a:lvl5pPr indent="-228600" lvl="4" marL="2286000" algn="r">
              <a:lnSpc>
                <a:spcPct val="90000"/>
              </a:lnSpc>
              <a:spcBef>
                <a:spcPts val="1200"/>
              </a:spcBef>
              <a:spcAft>
                <a:spcPts val="0"/>
              </a:spcAft>
              <a:buClr>
                <a:srgbClr val="FFFFFF"/>
              </a:buClr>
              <a:buSzPts val="1600"/>
              <a:buFont typeface="Arial"/>
              <a:buNone/>
              <a:defRPr b="1">
                <a:solidFill>
                  <a:srgbClr val="FFFFFF"/>
                </a:solidFill>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44" name="Google Shape;344;p13"/>
          <p:cNvSpPr txBox="1"/>
          <p:nvPr>
            <p:ph idx="2" type="body"/>
          </p:nvPr>
        </p:nvSpPr>
        <p:spPr>
          <a:xfrm>
            <a:off x="-10752" y="0"/>
            <a:ext cx="12202753" cy="6858000"/>
          </a:xfrm>
          <a:prstGeom prst="rect">
            <a:avLst/>
          </a:prstGeom>
          <a:solidFill>
            <a:srgbClr val="99D28C"/>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45" name="Google Shape;345;p13"/>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pic>
        <p:nvPicPr>
          <p:cNvPr id="346" name="Google Shape;346;p13"/>
          <p:cNvPicPr preferRelativeResize="0"/>
          <p:nvPr/>
        </p:nvPicPr>
        <p:blipFill rotWithShape="1">
          <a:blip r:embed="rId2">
            <a:alphaModFix/>
          </a:blip>
          <a:srcRect b="0" l="0" r="0" t="0"/>
          <a:stretch/>
        </p:blipFill>
        <p:spPr>
          <a:xfrm>
            <a:off x="695450" y="5847858"/>
            <a:ext cx="1460500" cy="698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een titel" showMasterSp="0">
  <p:cSld name="Alleen titel">
    <p:spTree>
      <p:nvGrpSpPr>
        <p:cNvPr id="347" name="Shape 347"/>
        <p:cNvGrpSpPr/>
        <p:nvPr/>
      </p:nvGrpSpPr>
      <p:grpSpPr>
        <a:xfrm>
          <a:off x="0" y="0"/>
          <a:ext cx="0" cy="0"/>
          <a:chOff x="0" y="0"/>
          <a:chExt cx="0" cy="0"/>
        </a:xfrm>
      </p:grpSpPr>
      <p:grpSp>
        <p:nvGrpSpPr>
          <p:cNvPr id="348" name="Google Shape;348;p14"/>
          <p:cNvGrpSpPr/>
          <p:nvPr/>
        </p:nvGrpSpPr>
        <p:grpSpPr>
          <a:xfrm>
            <a:off x="2982510" y="-1228656"/>
            <a:ext cx="6226978" cy="490404"/>
            <a:chOff x="-1" y="-1"/>
            <a:chExt cx="6226977" cy="490402"/>
          </a:xfrm>
        </p:grpSpPr>
        <p:sp>
          <p:nvSpPr>
            <p:cNvPr id="349" name="Google Shape;349;p14"/>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50" name="Google Shape;350;p14"/>
            <p:cNvGrpSpPr/>
            <p:nvPr/>
          </p:nvGrpSpPr>
          <p:grpSpPr>
            <a:xfrm>
              <a:off x="-1" y="-1"/>
              <a:ext cx="6226977" cy="211383"/>
              <a:chOff x="0" y="-1"/>
              <a:chExt cx="6226976" cy="211382"/>
            </a:xfrm>
          </p:grpSpPr>
          <p:sp>
            <p:nvSpPr>
              <p:cNvPr id="351" name="Google Shape;351;p14"/>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 name="Google Shape;352;p14"/>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 name="Google Shape;353;p14"/>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4" name="Google Shape;354;p14"/>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 name="Google Shape;355;p14"/>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 name="Google Shape;356;p14"/>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 name="Google Shape;357;p14"/>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 name="Google Shape;358;p14"/>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 name="Google Shape;359;p14"/>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 name="Google Shape;360;p14"/>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361" name="Google Shape;361;p14"/>
          <p:cNvGrpSpPr/>
          <p:nvPr/>
        </p:nvGrpSpPr>
        <p:grpSpPr>
          <a:xfrm>
            <a:off x="698501" y="5884313"/>
            <a:ext cx="1454913" cy="577169"/>
            <a:chOff x="0" y="-1"/>
            <a:chExt cx="1454912" cy="577167"/>
          </a:xfrm>
        </p:grpSpPr>
        <p:sp>
          <p:nvSpPr>
            <p:cNvPr id="362" name="Google Shape;362;p14"/>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 name="Google Shape;363;p14"/>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 name="Google Shape;364;p14"/>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 name="Google Shape;365;p14"/>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 name="Google Shape;366;p14"/>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 name="Google Shape;367;p14"/>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8" name="Google Shape;368;p14"/>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9" name="Google Shape;369;p14"/>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70" name="Google Shape;370;p14"/>
          <p:cNvSpPr txBox="1"/>
          <p:nvPr>
            <p:ph type="title"/>
          </p:nvPr>
        </p:nvSpPr>
        <p:spPr>
          <a:xfrm>
            <a:off x="698500" y="741499"/>
            <a:ext cx="10775071"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371" name="Google Shape;371;p14"/>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
        <p:nvSpPr>
          <p:cNvPr id="372" name="Google Shape;372;p14"/>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Alleen titel</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lam Volledig" showMasterSp="0">
  <p:cSld name="Vlam Volledig">
    <p:spTree>
      <p:nvGrpSpPr>
        <p:cNvPr id="373" name="Shape 373"/>
        <p:cNvGrpSpPr/>
        <p:nvPr/>
      </p:nvGrpSpPr>
      <p:grpSpPr>
        <a:xfrm>
          <a:off x="0" y="0"/>
          <a:ext cx="0" cy="0"/>
          <a:chOff x="0" y="0"/>
          <a:chExt cx="0" cy="0"/>
        </a:xfrm>
      </p:grpSpPr>
      <p:grpSp>
        <p:nvGrpSpPr>
          <p:cNvPr id="374" name="Google Shape;374;p15"/>
          <p:cNvGrpSpPr/>
          <p:nvPr/>
        </p:nvGrpSpPr>
        <p:grpSpPr>
          <a:xfrm>
            <a:off x="2982510" y="-1228656"/>
            <a:ext cx="6226978" cy="490404"/>
            <a:chOff x="-1" y="-1"/>
            <a:chExt cx="6226977" cy="490402"/>
          </a:xfrm>
        </p:grpSpPr>
        <p:sp>
          <p:nvSpPr>
            <p:cNvPr id="375" name="Google Shape;375;p15"/>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76" name="Google Shape;376;p15"/>
            <p:cNvGrpSpPr/>
            <p:nvPr/>
          </p:nvGrpSpPr>
          <p:grpSpPr>
            <a:xfrm>
              <a:off x="-1" y="-1"/>
              <a:ext cx="6226977" cy="211383"/>
              <a:chOff x="0" y="-1"/>
              <a:chExt cx="6226976" cy="211382"/>
            </a:xfrm>
          </p:grpSpPr>
          <p:sp>
            <p:nvSpPr>
              <p:cNvPr id="377" name="Google Shape;377;p15"/>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 name="Google Shape;378;p15"/>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 name="Google Shape;379;p15"/>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 name="Google Shape;380;p15"/>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 name="Google Shape;381;p15"/>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2" name="Google Shape;382;p15"/>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3" name="Google Shape;383;p15"/>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4" name="Google Shape;384;p15"/>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5" name="Google Shape;385;p15"/>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6" name="Google Shape;386;p15"/>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387" name="Google Shape;387;p15"/>
          <p:cNvGrpSpPr/>
          <p:nvPr/>
        </p:nvGrpSpPr>
        <p:grpSpPr>
          <a:xfrm>
            <a:off x="698501" y="5884313"/>
            <a:ext cx="1454913" cy="577169"/>
            <a:chOff x="0" y="-1"/>
            <a:chExt cx="1454912" cy="577167"/>
          </a:xfrm>
        </p:grpSpPr>
        <p:sp>
          <p:nvSpPr>
            <p:cNvPr id="388" name="Google Shape;388;p15"/>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9" name="Google Shape;389;p15"/>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 name="Google Shape;390;p15"/>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1" name="Google Shape;391;p15"/>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2" name="Google Shape;392;p15"/>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3" name="Google Shape;393;p15"/>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 name="Google Shape;394;p15"/>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5" name="Google Shape;395;p15"/>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96" name="Google Shape;396;p15"/>
          <p:cNvSpPr txBox="1"/>
          <p:nvPr>
            <p:ph idx="1" type="body"/>
          </p:nvPr>
        </p:nvSpPr>
        <p:spPr>
          <a:xfrm>
            <a:off x="3832304" y="949720"/>
            <a:ext cx="4841798" cy="4746093"/>
          </a:xfrm>
          <a:prstGeom prst="rect">
            <a:avLst/>
          </a:prstGeom>
          <a:solidFill>
            <a:schemeClr val="accent1"/>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397" name="Google Shape;397;p15"/>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Vlam Volledig</a:t>
            </a:r>
            <a:endParaRPr/>
          </a:p>
        </p:txBody>
      </p:sp>
      <p:sp>
        <p:nvSpPr>
          <p:cNvPr id="398" name="Google Shape;398;p15"/>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grpSp>
        <p:nvGrpSpPr>
          <p:cNvPr id="399" name="Google Shape;399;p15"/>
          <p:cNvGrpSpPr/>
          <p:nvPr/>
        </p:nvGrpSpPr>
        <p:grpSpPr>
          <a:xfrm>
            <a:off x="411290" y="390842"/>
            <a:ext cx="2591202" cy="1583832"/>
            <a:chOff x="0" y="-1"/>
            <a:chExt cx="2591201" cy="1583830"/>
          </a:xfrm>
        </p:grpSpPr>
        <p:sp>
          <p:nvSpPr>
            <p:cNvPr id="400" name="Google Shape;400;p15"/>
            <p:cNvSpPr/>
            <p:nvPr/>
          </p:nvSpPr>
          <p:spPr>
            <a:xfrm>
              <a:off x="0" y="-1"/>
              <a:ext cx="2591201" cy="1583830"/>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401" name="Google Shape;401;p15"/>
            <p:cNvGrpSpPr/>
            <p:nvPr/>
          </p:nvGrpSpPr>
          <p:grpSpPr>
            <a:xfrm>
              <a:off x="98269" y="102556"/>
              <a:ext cx="2412003" cy="252003"/>
              <a:chOff x="-1" y="-1"/>
              <a:chExt cx="2412002" cy="252002"/>
            </a:xfrm>
          </p:grpSpPr>
          <p:sp>
            <p:nvSpPr>
              <p:cNvPr id="402" name="Google Shape;402;p15"/>
              <p:cNvSpPr/>
              <p:nvPr/>
            </p:nvSpPr>
            <p:spPr>
              <a:xfrm>
                <a:off x="-1" y="-1"/>
                <a:ext cx="2412002" cy="252002"/>
              </a:xfrm>
              <a:prstGeom prst="rect">
                <a:avLst/>
              </a:prstGeom>
              <a:solidFill>
                <a:srgbClr val="211F26"/>
              </a:solid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3" name="Google Shape;403;p15"/>
              <p:cNvSpPr txBox="1"/>
              <p:nvPr/>
            </p:nvSpPr>
            <p:spPr>
              <a:xfrm>
                <a:off x="107999" y="18050"/>
                <a:ext cx="2304002" cy="215901"/>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1400"/>
                  <a:buFont typeface="Calibri"/>
                  <a:buNone/>
                </a:pPr>
                <a:r>
                  <a:rPr b="1" i="0" lang="nl-NL" sz="1400" u="none" cap="none" strike="noStrike">
                    <a:solidFill>
                      <a:srgbClr val="FFFFFF"/>
                    </a:solidFill>
                    <a:latin typeface="Calibri"/>
                    <a:ea typeface="Calibri"/>
                    <a:cs typeface="Calibri"/>
                    <a:sym typeface="Calibri"/>
                  </a:rPr>
                  <a:t>VLAM GEBRUIKEN</a:t>
                </a:r>
                <a:endParaRPr/>
              </a:p>
            </p:txBody>
          </p:sp>
        </p:grpSp>
        <p:grpSp>
          <p:nvGrpSpPr>
            <p:cNvPr id="404" name="Google Shape;404;p15"/>
            <p:cNvGrpSpPr/>
            <p:nvPr/>
          </p:nvGrpSpPr>
          <p:grpSpPr>
            <a:xfrm>
              <a:off x="98269" y="498484"/>
              <a:ext cx="260916" cy="269241"/>
              <a:chOff x="0" y="0"/>
              <a:chExt cx="260915" cy="269240"/>
            </a:xfrm>
          </p:grpSpPr>
          <p:sp>
            <p:nvSpPr>
              <p:cNvPr id="405" name="Google Shape;405;p15"/>
              <p:cNvSpPr/>
              <p:nvPr/>
            </p:nvSpPr>
            <p:spPr>
              <a:xfrm>
                <a:off x="0" y="4778"/>
                <a:ext cx="260915" cy="259685"/>
              </a:xfrm>
              <a:prstGeom prst="ellipse">
                <a:avLst/>
              </a:prstGeom>
              <a:solidFill>
                <a:srgbClr val="211F2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6" name="Google Shape;406;p15"/>
              <p:cNvSpPr txBox="1"/>
              <p:nvPr/>
            </p:nvSpPr>
            <p:spPr>
              <a:xfrm>
                <a:off x="83930" y="0"/>
                <a:ext cx="93055" cy="2692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200"/>
                  <a:buFont typeface="Calibri"/>
                  <a:buNone/>
                </a:pPr>
                <a:r>
                  <a:rPr b="1" i="0" lang="nl-NL" sz="1200" u="none" cap="none" strike="noStrike">
                    <a:solidFill>
                      <a:srgbClr val="FFFFFF"/>
                    </a:solidFill>
                    <a:latin typeface="Calibri"/>
                    <a:ea typeface="Calibri"/>
                    <a:cs typeface="Calibri"/>
                    <a:sym typeface="Calibri"/>
                  </a:rPr>
                  <a:t>1</a:t>
                </a:r>
                <a:endParaRPr/>
              </a:p>
            </p:txBody>
          </p:sp>
        </p:grpSp>
        <p:sp>
          <p:nvSpPr>
            <p:cNvPr id="407" name="Google Shape;407;p15"/>
            <p:cNvSpPr txBox="1"/>
            <p:nvPr/>
          </p:nvSpPr>
          <p:spPr>
            <a:xfrm>
              <a:off x="463951" y="503263"/>
              <a:ext cx="2067635" cy="3302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100"/>
                <a:buFont typeface="Calibri"/>
                <a:buNone/>
              </a:pPr>
              <a:r>
                <a:rPr b="0" i="0" lang="nl-NL" sz="1100" u="none" cap="none" strike="noStrike">
                  <a:solidFill>
                    <a:srgbClr val="211F26"/>
                  </a:solidFill>
                  <a:latin typeface="Calibri"/>
                  <a:ea typeface="Calibri"/>
                  <a:cs typeface="Calibri"/>
                  <a:sym typeface="Calibri"/>
                </a:rPr>
                <a:t>Selecteer de vlam. Klik rechter-muisknop en kies </a:t>
              </a:r>
              <a:r>
                <a:rPr b="1" i="0" lang="nl-NL" sz="1100" u="none" cap="none" strike="noStrike">
                  <a:solidFill>
                    <a:srgbClr val="211F26"/>
                  </a:solidFill>
                  <a:latin typeface="Calibri"/>
                  <a:ea typeface="Calibri"/>
                  <a:cs typeface="Calibri"/>
                  <a:sym typeface="Calibri"/>
                </a:rPr>
                <a:t>‘Kopiëren’</a:t>
              </a:r>
              <a:r>
                <a:rPr b="0" i="0" lang="nl-NL" sz="1100" u="none" cap="none" strike="noStrike">
                  <a:solidFill>
                    <a:srgbClr val="211F26"/>
                  </a:solidFill>
                  <a:latin typeface="Calibri"/>
                  <a:ea typeface="Calibri"/>
                  <a:cs typeface="Calibri"/>
                  <a:sym typeface="Calibri"/>
                </a:rPr>
                <a:t>. </a:t>
              </a:r>
              <a:endParaRPr/>
            </a:p>
          </p:txBody>
        </p:sp>
        <p:grpSp>
          <p:nvGrpSpPr>
            <p:cNvPr id="408" name="Google Shape;408;p15"/>
            <p:cNvGrpSpPr/>
            <p:nvPr/>
          </p:nvGrpSpPr>
          <p:grpSpPr>
            <a:xfrm>
              <a:off x="98269" y="934809"/>
              <a:ext cx="260916" cy="269241"/>
              <a:chOff x="0" y="0"/>
              <a:chExt cx="260915" cy="269240"/>
            </a:xfrm>
          </p:grpSpPr>
          <p:sp>
            <p:nvSpPr>
              <p:cNvPr id="409" name="Google Shape;409;p15"/>
              <p:cNvSpPr/>
              <p:nvPr/>
            </p:nvSpPr>
            <p:spPr>
              <a:xfrm>
                <a:off x="0" y="4778"/>
                <a:ext cx="260915" cy="259685"/>
              </a:xfrm>
              <a:prstGeom prst="ellipse">
                <a:avLst/>
              </a:prstGeom>
              <a:solidFill>
                <a:srgbClr val="211F2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0" name="Google Shape;410;p15"/>
              <p:cNvSpPr txBox="1"/>
              <p:nvPr/>
            </p:nvSpPr>
            <p:spPr>
              <a:xfrm>
                <a:off x="83930" y="0"/>
                <a:ext cx="93055" cy="2692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200"/>
                  <a:buFont typeface="Calibri"/>
                  <a:buNone/>
                </a:pPr>
                <a:r>
                  <a:rPr b="1" i="0" lang="nl-NL" sz="1200" u="none" cap="none" strike="noStrike">
                    <a:solidFill>
                      <a:srgbClr val="FFFFFF"/>
                    </a:solidFill>
                    <a:latin typeface="Calibri"/>
                    <a:ea typeface="Calibri"/>
                    <a:cs typeface="Calibri"/>
                    <a:sym typeface="Calibri"/>
                  </a:rPr>
                  <a:t>2</a:t>
                </a:r>
                <a:endParaRPr/>
              </a:p>
            </p:txBody>
          </p:sp>
        </p:grpSp>
        <p:sp>
          <p:nvSpPr>
            <p:cNvPr id="411" name="Google Shape;411;p15"/>
            <p:cNvSpPr txBox="1"/>
            <p:nvPr/>
          </p:nvSpPr>
          <p:spPr>
            <a:xfrm>
              <a:off x="463951" y="939589"/>
              <a:ext cx="2067635" cy="495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100"/>
                <a:buFont typeface="Calibri"/>
                <a:buNone/>
              </a:pPr>
              <a:r>
                <a:rPr b="0" i="0" lang="nl-NL" sz="1100" u="none" cap="none" strike="noStrike">
                  <a:solidFill>
                    <a:srgbClr val="211F26"/>
                  </a:solidFill>
                  <a:latin typeface="Calibri"/>
                  <a:ea typeface="Calibri"/>
                  <a:cs typeface="Calibri"/>
                  <a:sym typeface="Calibri"/>
                </a:rPr>
                <a:t>Plak deze op de gewenste slide. Klik rechtermuisknop om de vlam een opvulkleur te geven.</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EDBACK" showMasterSp="0">
  <p:cSld name="FEEDBACK">
    <p:spTree>
      <p:nvGrpSpPr>
        <p:cNvPr id="412" name="Shape 412"/>
        <p:cNvGrpSpPr/>
        <p:nvPr/>
      </p:nvGrpSpPr>
      <p:grpSpPr>
        <a:xfrm>
          <a:off x="0" y="0"/>
          <a:ext cx="0" cy="0"/>
          <a:chOff x="0" y="0"/>
          <a:chExt cx="0" cy="0"/>
        </a:xfrm>
      </p:grpSpPr>
      <p:sp>
        <p:nvSpPr>
          <p:cNvPr id="413" name="Google Shape;413;p16"/>
          <p:cNvSpPr/>
          <p:nvPr/>
        </p:nvSpPr>
        <p:spPr>
          <a:xfrm>
            <a:off x="7321053" y="-1"/>
            <a:ext cx="4879988" cy="6858001"/>
          </a:xfrm>
          <a:prstGeom prst="rect">
            <a:avLst/>
          </a:prstGeom>
          <a:blipFill rotWithShape="1">
            <a:blip r:embed="rId2">
              <a:alphaModFix/>
            </a:blip>
            <a:stretch>
              <a:fillRect b="0" l="0" r="0" t="0"/>
            </a:stretch>
          </a:blip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414" name="Google Shape;414;p16"/>
          <p:cNvSpPr/>
          <p:nvPr/>
        </p:nvSpPr>
        <p:spPr>
          <a:xfrm>
            <a:off x="8038137" y="5412432"/>
            <a:ext cx="4128041" cy="438315"/>
          </a:xfrm>
          <a:prstGeom prst="rect">
            <a:avLst/>
          </a:prstGeom>
          <a:solidFill>
            <a:srgbClr val="EBECE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15" name="Google Shape;415;p16"/>
          <p:cNvSpPr/>
          <p:nvPr/>
        </p:nvSpPr>
        <p:spPr>
          <a:xfrm>
            <a:off x="8741151" y="2659585"/>
            <a:ext cx="3459891" cy="272286"/>
          </a:xfrm>
          <a:prstGeom prst="rect">
            <a:avLst/>
          </a:prstGeom>
          <a:solidFill>
            <a:srgbClr val="EBECE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16" name="Google Shape;416;p16"/>
          <p:cNvSpPr/>
          <p:nvPr/>
        </p:nvSpPr>
        <p:spPr>
          <a:xfrm>
            <a:off x="8741151" y="3160240"/>
            <a:ext cx="3459891" cy="463757"/>
          </a:xfrm>
          <a:prstGeom prst="rect">
            <a:avLst/>
          </a:prstGeom>
          <a:solidFill>
            <a:srgbClr val="EBECE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17" name="Google Shape;417;p16"/>
          <p:cNvSpPr/>
          <p:nvPr/>
        </p:nvSpPr>
        <p:spPr>
          <a:xfrm>
            <a:off x="8741151" y="3751522"/>
            <a:ext cx="3459891" cy="791392"/>
          </a:xfrm>
          <a:prstGeom prst="rect">
            <a:avLst/>
          </a:prstGeom>
          <a:solidFill>
            <a:srgbClr val="EBECE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18" name="Google Shape;418;p16"/>
          <p:cNvSpPr/>
          <p:nvPr/>
        </p:nvSpPr>
        <p:spPr>
          <a:xfrm>
            <a:off x="8325443" y="4645007"/>
            <a:ext cx="3854983" cy="446505"/>
          </a:xfrm>
          <a:prstGeom prst="rect">
            <a:avLst/>
          </a:prstGeom>
          <a:solidFill>
            <a:srgbClr val="EBECE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19" name="Google Shape;419;p16"/>
          <p:cNvSpPr/>
          <p:nvPr/>
        </p:nvSpPr>
        <p:spPr>
          <a:xfrm>
            <a:off x="0" y="-1"/>
            <a:ext cx="4149241" cy="6858001"/>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cxnSp>
        <p:nvCxnSpPr>
          <p:cNvPr id="420" name="Google Shape;420;p16"/>
          <p:cNvCxnSpPr/>
          <p:nvPr/>
        </p:nvCxnSpPr>
        <p:spPr>
          <a:xfrm flipH="1">
            <a:off x="1359443" y="2690467"/>
            <a:ext cx="1" cy="2721964"/>
          </a:xfrm>
          <a:prstGeom prst="straightConnector1">
            <a:avLst/>
          </a:prstGeom>
          <a:noFill/>
          <a:ln cap="flat" cmpd="sng" w="12700">
            <a:solidFill>
              <a:srgbClr val="9D9FA1"/>
            </a:solidFill>
            <a:prstDash val="solid"/>
            <a:miter lim="8000"/>
            <a:headEnd len="sm" w="sm" type="none"/>
            <a:tailEnd len="sm" w="sm" type="none"/>
          </a:ln>
        </p:spPr>
      </p:cxnSp>
      <p:sp>
        <p:nvSpPr>
          <p:cNvPr id="421" name="Google Shape;421;p16"/>
          <p:cNvSpPr/>
          <p:nvPr/>
        </p:nvSpPr>
        <p:spPr>
          <a:xfrm>
            <a:off x="4176200" y="0"/>
            <a:ext cx="4755097" cy="6866965"/>
          </a:xfrm>
          <a:custGeom>
            <a:rect b="b" l="l" r="r" t="t"/>
            <a:pathLst>
              <a:path extrusionOk="0" h="21600" w="2160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22" name="Google Shape;422;p16"/>
          <p:cNvSpPr txBox="1"/>
          <p:nvPr/>
        </p:nvSpPr>
        <p:spPr>
          <a:xfrm>
            <a:off x="1221297" y="1693324"/>
            <a:ext cx="10776777" cy="774701"/>
          </a:xfrm>
          <a:prstGeom prst="rect">
            <a:avLst/>
          </a:prstGeom>
          <a:noFill/>
          <a:ln>
            <a:noFill/>
          </a:ln>
        </p:spPr>
        <p:txBody>
          <a:bodyPr anchorCtr="0" anchor="t" bIns="0" lIns="0" spcFirstLastPara="1" rIns="0" wrap="square" tIns="0">
            <a:spAutoFit/>
          </a:bodyPr>
          <a:lstStyle/>
          <a:p>
            <a:pPr indent="0" lvl="3" marL="0" marR="0" rtl="0" algn="l">
              <a:lnSpc>
                <a:spcPct val="90000"/>
              </a:lnSpc>
              <a:spcBef>
                <a:spcPts val="0"/>
              </a:spcBef>
              <a:spcAft>
                <a:spcPts val="0"/>
              </a:spcAft>
              <a:buClr>
                <a:srgbClr val="211F26"/>
              </a:buClr>
              <a:buSzPts val="1600"/>
              <a:buFont typeface="Quattrocento Sans"/>
              <a:buNone/>
            </a:pPr>
            <a:r>
              <a:rPr b="1" i="0" lang="nl-NL" sz="1600" u="none" cap="none" strike="noStrike">
                <a:solidFill>
                  <a:srgbClr val="211F26"/>
                </a:solidFill>
                <a:latin typeface="Quattrocento Sans"/>
                <a:ea typeface="Quattrocento Sans"/>
                <a:cs typeface="Quattrocento Sans"/>
                <a:sym typeface="Quattrocento Sans"/>
              </a:rPr>
              <a:t>bij PPT Solutions communiceren we feedback d.m.v. Opmerkingen.</a:t>
            </a:r>
            <a:endParaRPr b="0" i="0" sz="1800" u="none" cap="none" strike="noStrike">
              <a:solidFill>
                <a:srgbClr val="000000"/>
              </a:solidFill>
              <a:latin typeface="Calibri"/>
              <a:ea typeface="Calibri"/>
              <a:cs typeface="Calibri"/>
              <a:sym typeface="Calibri"/>
            </a:endParaRPr>
          </a:p>
          <a:p>
            <a:pPr indent="0" lvl="3" marL="0" marR="0" rtl="0" algn="l">
              <a:lnSpc>
                <a:spcPct val="90000"/>
              </a:lnSpc>
              <a:spcBef>
                <a:spcPts val="60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Wanneer je feedback hebt die betrekking heeft op een dia in de presentatie, </a:t>
            </a:r>
            <a:br>
              <a:rPr b="0" i="0" lang="nl-NL" sz="1400" u="none" cap="none" strike="noStrike">
                <a:solidFill>
                  <a:srgbClr val="211F26"/>
                </a:solidFill>
                <a:latin typeface="Quattrocento Sans"/>
                <a:ea typeface="Quattrocento Sans"/>
                <a:cs typeface="Quattrocento Sans"/>
                <a:sym typeface="Quattrocento Sans"/>
              </a:rPr>
            </a:br>
            <a:r>
              <a:rPr b="0" i="0" lang="nl-NL" sz="1400" u="none" cap="none" strike="noStrike">
                <a:solidFill>
                  <a:srgbClr val="211F26"/>
                </a:solidFill>
                <a:latin typeface="Quattrocento Sans"/>
                <a:ea typeface="Quattrocento Sans"/>
                <a:cs typeface="Quattrocento Sans"/>
                <a:sym typeface="Quattrocento Sans"/>
              </a:rPr>
              <a:t>ga naar de desbetreffende dia en volg hieronder de volgende stappen:</a:t>
            </a:r>
            <a:endParaRPr/>
          </a:p>
        </p:txBody>
      </p:sp>
      <p:sp>
        <p:nvSpPr>
          <p:cNvPr id="423" name="Google Shape;423;p16"/>
          <p:cNvSpPr txBox="1"/>
          <p:nvPr/>
        </p:nvSpPr>
        <p:spPr>
          <a:xfrm>
            <a:off x="1221297" y="1214469"/>
            <a:ext cx="5624672" cy="508001"/>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211F26"/>
              </a:buClr>
              <a:buSzPts val="3000"/>
              <a:buFont typeface="Quattrocento Sans"/>
              <a:buNone/>
            </a:pPr>
            <a:r>
              <a:rPr b="1" i="0" lang="nl-NL" sz="3000" u="none" cap="none" strike="noStrike">
                <a:solidFill>
                  <a:srgbClr val="211F26"/>
                </a:solidFill>
                <a:latin typeface="Quattrocento Sans"/>
                <a:ea typeface="Quattrocento Sans"/>
                <a:cs typeface="Quattrocento Sans"/>
                <a:sym typeface="Quattrocento Sans"/>
              </a:rPr>
              <a:t>BESTE KLANT,</a:t>
            </a:r>
            <a:endParaRPr/>
          </a:p>
        </p:txBody>
      </p:sp>
      <p:grpSp>
        <p:nvGrpSpPr>
          <p:cNvPr id="424" name="Google Shape;424;p16"/>
          <p:cNvGrpSpPr/>
          <p:nvPr/>
        </p:nvGrpSpPr>
        <p:grpSpPr>
          <a:xfrm>
            <a:off x="970647" y="720000"/>
            <a:ext cx="360004" cy="360001"/>
            <a:chOff x="-1" y="0"/>
            <a:chExt cx="360002" cy="360000"/>
          </a:xfrm>
        </p:grpSpPr>
        <p:sp>
          <p:nvSpPr>
            <p:cNvPr id="425" name="Google Shape;425;p16"/>
            <p:cNvSpPr/>
            <p:nvPr/>
          </p:nvSpPr>
          <p:spPr>
            <a:xfrm rot="5400000">
              <a:off x="-1234" y="118765"/>
              <a:ext cx="242469" cy="240000"/>
            </a:xfrm>
            <a:custGeom>
              <a:rect b="b" l="l" r="r" t="t"/>
              <a:pathLst>
                <a:path extrusionOk="0" h="21600" w="21600">
                  <a:moveTo>
                    <a:pt x="0" y="21600"/>
                  </a:moveTo>
                  <a:lnTo>
                    <a:pt x="21600" y="21600"/>
                  </a:lnTo>
                  <a:lnTo>
                    <a:pt x="0" y="0"/>
                  </a:lnTo>
                  <a:close/>
                </a:path>
              </a:pathLst>
            </a:custGeom>
            <a:solidFill>
              <a:srgbClr val="1FF52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426" name="Google Shape;426;p16"/>
            <p:cNvSpPr/>
            <p:nvPr/>
          </p:nvSpPr>
          <p:spPr>
            <a:xfrm>
              <a:off x="-1" y="0"/>
              <a:ext cx="240001" cy="242469"/>
            </a:xfrm>
            <a:prstGeom prst="rect">
              <a:avLst/>
            </a:prstGeom>
            <a:solidFill>
              <a:srgbClr val="1FF52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427" name="Google Shape;427;p16"/>
            <p:cNvSpPr/>
            <p:nvPr/>
          </p:nvSpPr>
          <p:spPr>
            <a:xfrm>
              <a:off x="120000" y="0"/>
              <a:ext cx="240001" cy="242469"/>
            </a:xfrm>
            <a:prstGeom prst="ellipse">
              <a:avLst/>
            </a:prstGeom>
            <a:solidFill>
              <a:srgbClr val="1FF52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sp>
        <p:nvSpPr>
          <p:cNvPr id="428" name="Google Shape;428;p16"/>
          <p:cNvSpPr txBox="1"/>
          <p:nvPr/>
        </p:nvSpPr>
        <p:spPr>
          <a:xfrm>
            <a:off x="1679126" y="2659587"/>
            <a:ext cx="6699255" cy="241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Ga naar de tab </a:t>
            </a:r>
            <a:r>
              <a:rPr b="1" i="0" lang="nl-NL" sz="1200" u="none" cap="none" strike="noStrike">
                <a:solidFill>
                  <a:srgbClr val="211F26"/>
                </a:solidFill>
                <a:latin typeface="Quattrocento Sans"/>
                <a:ea typeface="Quattrocento Sans"/>
                <a:cs typeface="Quattrocento Sans"/>
                <a:sym typeface="Quattrocento Sans"/>
              </a:rPr>
              <a:t>‘INVOEGEN’</a:t>
            </a:r>
            <a:endParaRPr/>
          </a:p>
        </p:txBody>
      </p:sp>
      <p:sp>
        <p:nvSpPr>
          <p:cNvPr id="429" name="Google Shape;429;p16"/>
          <p:cNvSpPr txBox="1"/>
          <p:nvPr/>
        </p:nvSpPr>
        <p:spPr>
          <a:xfrm>
            <a:off x="1679126" y="3160240"/>
            <a:ext cx="6699255" cy="241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Klik op de knop </a:t>
            </a:r>
            <a:r>
              <a:rPr b="1" i="0" lang="nl-NL" sz="1200" u="none" cap="none" strike="noStrike">
                <a:solidFill>
                  <a:srgbClr val="211F26"/>
                </a:solidFill>
                <a:latin typeface="Quattrocento Sans"/>
                <a:ea typeface="Quattrocento Sans"/>
                <a:cs typeface="Quattrocento Sans"/>
                <a:sym typeface="Quattrocento Sans"/>
              </a:rPr>
              <a:t>‘OPMERKING’</a:t>
            </a:r>
            <a:endParaRPr/>
          </a:p>
        </p:txBody>
      </p:sp>
      <p:sp>
        <p:nvSpPr>
          <p:cNvPr id="430" name="Google Shape;430;p16"/>
          <p:cNvSpPr txBox="1"/>
          <p:nvPr/>
        </p:nvSpPr>
        <p:spPr>
          <a:xfrm>
            <a:off x="1679126" y="3751522"/>
            <a:ext cx="6025982" cy="6858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Er verschijnt een klein spreekwolkje op de dia, het venster om opmerkingen te plaatsten opent automatisch aan de zijkant van je scherm. </a:t>
            </a:r>
            <a:br>
              <a:rPr b="0" i="0" lang="nl-NL" sz="1400" u="none" cap="none" strike="noStrike">
                <a:solidFill>
                  <a:srgbClr val="211F26"/>
                </a:solidFill>
                <a:latin typeface="Quattrocento Sans"/>
                <a:ea typeface="Quattrocento Sans"/>
                <a:cs typeface="Quattrocento Sans"/>
                <a:sym typeface="Quattrocento Sans"/>
              </a:rPr>
            </a:br>
            <a:r>
              <a:rPr b="1" i="0" lang="nl-NL" sz="1200" u="none" cap="none" strike="noStrike">
                <a:solidFill>
                  <a:srgbClr val="211F26"/>
                </a:solidFill>
                <a:latin typeface="Quattrocento Sans"/>
                <a:ea typeface="Quattrocento Sans"/>
                <a:cs typeface="Quattrocento Sans"/>
                <a:sym typeface="Quattrocento Sans"/>
              </a:rPr>
              <a:t>TYP HIER DE FEEDBACK IN.</a:t>
            </a:r>
            <a:endParaRPr/>
          </a:p>
        </p:txBody>
      </p:sp>
      <p:sp>
        <p:nvSpPr>
          <p:cNvPr id="431" name="Google Shape;431;p16"/>
          <p:cNvSpPr txBox="1"/>
          <p:nvPr/>
        </p:nvSpPr>
        <p:spPr>
          <a:xfrm>
            <a:off x="1679127" y="4645726"/>
            <a:ext cx="6221331" cy="7239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Wanneer je dit gedaan hebt, kun je het spreekwolkje op de juiste plaats</a:t>
            </a:r>
            <a:br>
              <a:rPr b="0" i="0" lang="nl-NL" sz="1400" u="none" cap="none" strike="noStrike">
                <a:solidFill>
                  <a:srgbClr val="211F26"/>
                </a:solidFill>
                <a:latin typeface="Quattrocento Sans"/>
                <a:ea typeface="Quattrocento Sans"/>
                <a:cs typeface="Quattrocento Sans"/>
                <a:sym typeface="Quattrocento Sans"/>
              </a:rPr>
            </a:br>
            <a:r>
              <a:rPr b="0" i="0" lang="nl-NL" sz="1400" u="none" cap="none" strike="noStrike">
                <a:solidFill>
                  <a:srgbClr val="211F26"/>
                </a:solidFill>
                <a:latin typeface="Quattrocento Sans"/>
                <a:ea typeface="Quattrocento Sans"/>
                <a:cs typeface="Quattrocento Sans"/>
                <a:sym typeface="Quattrocento Sans"/>
              </a:rPr>
              <a:t>op de dia slepen. Zo is het voor ons duidelijk op welk deel van de content je feedback betrekking heeft.</a:t>
            </a:r>
            <a:endParaRPr/>
          </a:p>
        </p:txBody>
      </p:sp>
      <p:grpSp>
        <p:nvGrpSpPr>
          <p:cNvPr id="432" name="Google Shape;432;p16"/>
          <p:cNvGrpSpPr/>
          <p:nvPr/>
        </p:nvGrpSpPr>
        <p:grpSpPr>
          <a:xfrm>
            <a:off x="9274991" y="2569899"/>
            <a:ext cx="1840410" cy="421641"/>
            <a:chOff x="0" y="0"/>
            <a:chExt cx="1840408" cy="421640"/>
          </a:xfrm>
        </p:grpSpPr>
        <p:sp>
          <p:nvSpPr>
            <p:cNvPr id="433" name="Google Shape;433;p16"/>
            <p:cNvSpPr/>
            <p:nvPr/>
          </p:nvSpPr>
          <p:spPr>
            <a:xfrm>
              <a:off x="0" y="82197"/>
              <a:ext cx="1840408" cy="26653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34" name="Google Shape;434;p16"/>
            <p:cNvSpPr/>
            <p:nvPr/>
          </p:nvSpPr>
          <p:spPr>
            <a:xfrm>
              <a:off x="484664" y="78387"/>
              <a:ext cx="709558" cy="271849"/>
            </a:xfrm>
            <a:prstGeom prst="rect">
              <a:avLst/>
            </a:prstGeom>
            <a:solidFill>
              <a:srgbClr val="FFFFFF"/>
            </a:solidFill>
            <a:ln cap="flat" cmpd="sng" w="12700">
              <a:solidFill>
                <a:srgbClr val="211F26"/>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35" name="Google Shape;435;p16"/>
            <p:cNvSpPr txBox="1"/>
            <p:nvPr/>
          </p:nvSpPr>
          <p:spPr>
            <a:xfrm>
              <a:off x="71543" y="0"/>
              <a:ext cx="344641" cy="4216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Open Sans"/>
                <a:buNone/>
              </a:pPr>
              <a:r>
                <a:rPr b="0" i="0" lang="nl-NL" sz="900" u="none" cap="none" strike="noStrike">
                  <a:solidFill>
                    <a:srgbClr val="000000"/>
                  </a:solidFill>
                  <a:latin typeface="Open Sans"/>
                  <a:ea typeface="Open Sans"/>
                  <a:cs typeface="Open Sans"/>
                  <a:sym typeface="Open Sans"/>
                </a:rPr>
                <a:t>Start</a:t>
              </a:r>
              <a:endParaRPr/>
            </a:p>
          </p:txBody>
        </p:sp>
        <p:sp>
          <p:nvSpPr>
            <p:cNvPr id="436" name="Google Shape;436;p16"/>
            <p:cNvSpPr txBox="1"/>
            <p:nvPr/>
          </p:nvSpPr>
          <p:spPr>
            <a:xfrm>
              <a:off x="1248870" y="82549"/>
              <a:ext cx="553379" cy="2565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Open Sans"/>
                <a:buNone/>
              </a:pPr>
              <a:r>
                <a:rPr b="0" i="0" lang="nl-NL" sz="900" u="none" cap="none" strike="noStrike">
                  <a:solidFill>
                    <a:srgbClr val="000000"/>
                  </a:solidFill>
                  <a:latin typeface="Open Sans"/>
                  <a:ea typeface="Open Sans"/>
                  <a:cs typeface="Open Sans"/>
                  <a:sym typeface="Open Sans"/>
                </a:rPr>
                <a:t>Tekenen</a:t>
              </a:r>
              <a:endParaRPr/>
            </a:p>
          </p:txBody>
        </p:sp>
        <p:sp>
          <p:nvSpPr>
            <p:cNvPr id="437" name="Google Shape;437;p16"/>
            <p:cNvSpPr txBox="1"/>
            <p:nvPr/>
          </p:nvSpPr>
          <p:spPr>
            <a:xfrm>
              <a:off x="524528" y="82549"/>
              <a:ext cx="617861" cy="2565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D1847A"/>
                </a:buClr>
                <a:buSzPts val="900"/>
                <a:buFont typeface="Open Sans"/>
                <a:buNone/>
              </a:pPr>
              <a:r>
                <a:rPr b="0" i="0" lang="nl-NL" sz="900" u="none" cap="none" strike="noStrike">
                  <a:solidFill>
                    <a:srgbClr val="D1847A"/>
                  </a:solidFill>
                  <a:latin typeface="Open Sans"/>
                  <a:ea typeface="Open Sans"/>
                  <a:cs typeface="Open Sans"/>
                  <a:sym typeface="Open Sans"/>
                </a:rPr>
                <a:t>Invoegen</a:t>
              </a:r>
              <a:endParaRPr/>
            </a:p>
          </p:txBody>
        </p:sp>
      </p:grpSp>
      <p:grpSp>
        <p:nvGrpSpPr>
          <p:cNvPr id="438" name="Google Shape;438;p16"/>
          <p:cNvGrpSpPr/>
          <p:nvPr/>
        </p:nvGrpSpPr>
        <p:grpSpPr>
          <a:xfrm>
            <a:off x="9361181" y="3160240"/>
            <a:ext cx="553857" cy="453375"/>
            <a:chOff x="0" y="0"/>
            <a:chExt cx="553856" cy="453374"/>
          </a:xfrm>
        </p:grpSpPr>
        <p:sp>
          <p:nvSpPr>
            <p:cNvPr id="439" name="Google Shape;439;p16"/>
            <p:cNvSpPr/>
            <p:nvPr/>
          </p:nvSpPr>
          <p:spPr>
            <a:xfrm>
              <a:off x="12740" y="0"/>
              <a:ext cx="528374" cy="453374"/>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440" name="Google Shape;440;p16"/>
            <p:cNvGrpSpPr/>
            <p:nvPr/>
          </p:nvGrpSpPr>
          <p:grpSpPr>
            <a:xfrm>
              <a:off x="140594" y="28208"/>
              <a:ext cx="219954" cy="204636"/>
              <a:chOff x="0" y="0"/>
              <a:chExt cx="219952" cy="204634"/>
            </a:xfrm>
          </p:grpSpPr>
          <p:sp>
            <p:nvSpPr>
              <p:cNvPr id="441" name="Google Shape;441;p16"/>
              <p:cNvSpPr/>
              <p:nvPr/>
            </p:nvSpPr>
            <p:spPr>
              <a:xfrm>
                <a:off x="35063" y="34430"/>
                <a:ext cx="184889" cy="170204"/>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cap="flat" cmpd="sng" w="12700">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42" name="Google Shape;442;p16"/>
              <p:cNvSpPr/>
              <p:nvPr/>
            </p:nvSpPr>
            <p:spPr>
              <a:xfrm>
                <a:off x="0" y="0"/>
                <a:ext cx="86030" cy="86030"/>
              </a:xfrm>
              <a:custGeom>
                <a:rect b="b" l="l" r="r" t="t"/>
                <a:pathLst>
                  <a:path extrusionOk="0" h="21600" w="2160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cap="flat" cmpd="sng" w="952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sp>
          <p:nvSpPr>
            <p:cNvPr id="443" name="Google Shape;443;p16"/>
            <p:cNvSpPr txBox="1"/>
            <p:nvPr/>
          </p:nvSpPr>
          <p:spPr>
            <a:xfrm>
              <a:off x="0" y="234928"/>
              <a:ext cx="553856" cy="165148"/>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nl-NL" sz="600" u="none" cap="none" strike="noStrike">
                  <a:solidFill>
                    <a:srgbClr val="000000"/>
                  </a:solidFill>
                  <a:latin typeface="Arial"/>
                  <a:ea typeface="Arial"/>
                  <a:cs typeface="Arial"/>
                  <a:sym typeface="Arial"/>
                </a:rPr>
                <a:t>Opmerking</a:t>
              </a:r>
              <a:endParaRPr/>
            </a:p>
          </p:txBody>
        </p:sp>
      </p:grpSp>
      <p:grpSp>
        <p:nvGrpSpPr>
          <p:cNvPr id="444" name="Google Shape;444;p16"/>
          <p:cNvGrpSpPr/>
          <p:nvPr/>
        </p:nvGrpSpPr>
        <p:grpSpPr>
          <a:xfrm>
            <a:off x="9372346" y="3728974"/>
            <a:ext cx="2287462" cy="814481"/>
            <a:chOff x="0" y="0"/>
            <a:chExt cx="2287461" cy="814480"/>
          </a:xfrm>
        </p:grpSpPr>
        <p:sp>
          <p:nvSpPr>
            <p:cNvPr id="445" name="Google Shape;445;p16"/>
            <p:cNvSpPr/>
            <p:nvPr/>
          </p:nvSpPr>
          <p:spPr>
            <a:xfrm>
              <a:off x="5160" y="22548"/>
              <a:ext cx="2282301" cy="791932"/>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46" name="Google Shape;446;p16"/>
            <p:cNvSpPr txBox="1"/>
            <p:nvPr/>
          </p:nvSpPr>
          <p:spPr>
            <a:xfrm>
              <a:off x="0" y="0"/>
              <a:ext cx="865483" cy="256540"/>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D1847A"/>
                </a:buClr>
                <a:buSzPts val="900"/>
                <a:buFont typeface="Open Sans"/>
                <a:buNone/>
              </a:pPr>
              <a:r>
                <a:rPr b="0" i="0" lang="nl-NL" sz="900" u="none" cap="none" strike="noStrike">
                  <a:solidFill>
                    <a:srgbClr val="D1847A"/>
                  </a:solidFill>
                  <a:latin typeface="Open Sans"/>
                  <a:ea typeface="Open Sans"/>
                  <a:cs typeface="Open Sans"/>
                  <a:sym typeface="Open Sans"/>
                </a:rPr>
                <a:t>Opmerkingen</a:t>
              </a:r>
              <a:endParaRPr/>
            </a:p>
          </p:txBody>
        </p:sp>
        <p:grpSp>
          <p:nvGrpSpPr>
            <p:cNvPr id="447" name="Google Shape;447;p16"/>
            <p:cNvGrpSpPr/>
            <p:nvPr/>
          </p:nvGrpSpPr>
          <p:grpSpPr>
            <a:xfrm>
              <a:off x="165981" y="239848"/>
              <a:ext cx="449085" cy="127001"/>
              <a:chOff x="0" y="0"/>
              <a:chExt cx="449084" cy="127000"/>
            </a:xfrm>
          </p:grpSpPr>
          <p:sp>
            <p:nvSpPr>
              <p:cNvPr id="448" name="Google Shape;448;p16"/>
              <p:cNvSpPr/>
              <p:nvPr/>
            </p:nvSpPr>
            <p:spPr>
              <a:xfrm>
                <a:off x="0" y="9195"/>
                <a:ext cx="427529" cy="111143"/>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49" name="Google Shape;449;p16"/>
              <p:cNvSpPr txBox="1"/>
              <p:nvPr/>
            </p:nvSpPr>
            <p:spPr>
              <a:xfrm>
                <a:off x="151130" y="0"/>
                <a:ext cx="297954" cy="1270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Open Sans"/>
                  <a:buNone/>
                </a:pPr>
                <a:r>
                  <a:rPr b="0" i="0" lang="nl-NL" sz="500" u="none" cap="none" strike="noStrike">
                    <a:solidFill>
                      <a:srgbClr val="000000"/>
                    </a:solidFill>
                    <a:latin typeface="Open Sans"/>
                    <a:ea typeface="Open Sans"/>
                    <a:cs typeface="Open Sans"/>
                    <a:sym typeface="Open Sans"/>
                  </a:rPr>
                  <a:t>Nieuwe</a:t>
                </a:r>
                <a:endParaRPr/>
              </a:p>
            </p:txBody>
          </p:sp>
          <p:grpSp>
            <p:nvGrpSpPr>
              <p:cNvPr id="450" name="Google Shape;450;p16"/>
              <p:cNvGrpSpPr/>
              <p:nvPr/>
            </p:nvGrpSpPr>
            <p:grpSpPr>
              <a:xfrm>
                <a:off x="37639" y="18858"/>
                <a:ext cx="89527" cy="70088"/>
                <a:chOff x="0" y="0"/>
                <a:chExt cx="89525" cy="70086"/>
              </a:xfrm>
            </p:grpSpPr>
            <p:sp>
              <p:nvSpPr>
                <p:cNvPr id="451" name="Google Shape;451;p16"/>
                <p:cNvSpPr/>
                <p:nvPr/>
              </p:nvSpPr>
              <p:spPr>
                <a:xfrm>
                  <a:off x="14271" y="11792"/>
                  <a:ext cx="75254" cy="58294"/>
                </a:xfrm>
                <a:custGeom>
                  <a:rect b="b" l="l" r="r" t="t"/>
                  <a:pathLst>
                    <a:path extrusionOk="0" h="21600" w="2160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52" name="Google Shape;452;p16"/>
                <p:cNvSpPr/>
                <p:nvPr/>
              </p:nvSpPr>
              <p:spPr>
                <a:xfrm>
                  <a:off x="0" y="0"/>
                  <a:ext cx="35016" cy="29466"/>
                </a:xfrm>
                <a:custGeom>
                  <a:rect b="b" l="l" r="r" t="t"/>
                  <a:pathLst>
                    <a:path extrusionOk="0" h="21600" w="2160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cap="flat" cmpd="sng" w="9525">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grpSp>
        <p:grpSp>
          <p:nvGrpSpPr>
            <p:cNvPr id="453" name="Google Shape;453;p16"/>
            <p:cNvGrpSpPr/>
            <p:nvPr/>
          </p:nvGrpSpPr>
          <p:grpSpPr>
            <a:xfrm>
              <a:off x="1826854" y="249043"/>
              <a:ext cx="126765" cy="111145"/>
              <a:chOff x="0" y="-1"/>
              <a:chExt cx="126763" cy="111144"/>
            </a:xfrm>
          </p:grpSpPr>
          <p:sp>
            <p:nvSpPr>
              <p:cNvPr id="454" name="Google Shape;454;p16"/>
              <p:cNvSpPr/>
              <p:nvPr/>
            </p:nvSpPr>
            <p:spPr>
              <a:xfrm>
                <a:off x="0" y="-1"/>
                <a:ext cx="126763" cy="111144"/>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55" name="Google Shape;455;p16"/>
              <p:cNvSpPr/>
              <p:nvPr/>
            </p:nvSpPr>
            <p:spPr>
              <a:xfrm>
                <a:off x="30236" y="30230"/>
                <a:ext cx="75254" cy="58294"/>
              </a:xfrm>
              <a:custGeom>
                <a:rect b="b" l="l" r="r" t="t"/>
                <a:pathLst>
                  <a:path extrusionOk="0" h="21600" w="2160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456" name="Google Shape;456;p16"/>
              <p:cNvGrpSpPr/>
              <p:nvPr/>
            </p:nvGrpSpPr>
            <p:grpSpPr>
              <a:xfrm>
                <a:off x="11611" y="18007"/>
                <a:ext cx="44190" cy="30767"/>
                <a:chOff x="0" y="-1"/>
                <a:chExt cx="44188" cy="30766"/>
              </a:xfrm>
            </p:grpSpPr>
            <p:sp>
              <p:nvSpPr>
                <p:cNvPr id="457" name="Google Shape;457;p16"/>
                <p:cNvSpPr/>
                <p:nvPr/>
              </p:nvSpPr>
              <p:spPr>
                <a:xfrm>
                  <a:off x="14087" y="9032"/>
                  <a:ext cx="30101" cy="12701"/>
                </a:xfrm>
                <a:prstGeom prst="rect">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58" name="Google Shape;458;p16"/>
                <p:cNvSpPr/>
                <p:nvPr/>
              </p:nvSpPr>
              <p:spPr>
                <a:xfrm rot="10800000">
                  <a:off x="0" y="-1"/>
                  <a:ext cx="33237" cy="30766"/>
                </a:xfrm>
                <a:prstGeom prst="chevron">
                  <a:avLst>
                    <a:gd fmla="val 50000" name="adj"/>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grpSp>
        <p:grpSp>
          <p:nvGrpSpPr>
            <p:cNvPr id="459" name="Google Shape;459;p16"/>
            <p:cNvGrpSpPr/>
            <p:nvPr/>
          </p:nvGrpSpPr>
          <p:grpSpPr>
            <a:xfrm>
              <a:off x="2012848" y="249043"/>
              <a:ext cx="126765" cy="111145"/>
              <a:chOff x="0" y="-1"/>
              <a:chExt cx="126763" cy="111144"/>
            </a:xfrm>
          </p:grpSpPr>
          <p:sp>
            <p:nvSpPr>
              <p:cNvPr id="460" name="Google Shape;460;p16"/>
              <p:cNvSpPr/>
              <p:nvPr/>
            </p:nvSpPr>
            <p:spPr>
              <a:xfrm>
                <a:off x="0" y="-1"/>
                <a:ext cx="126763" cy="111144"/>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61" name="Google Shape;461;p16"/>
              <p:cNvSpPr/>
              <p:nvPr/>
            </p:nvSpPr>
            <p:spPr>
              <a:xfrm>
                <a:off x="30236" y="30230"/>
                <a:ext cx="75254" cy="58294"/>
              </a:xfrm>
              <a:custGeom>
                <a:rect b="b" l="l" r="r" t="t"/>
                <a:pathLst>
                  <a:path extrusionOk="0" h="21600" w="2160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462" name="Google Shape;462;p16"/>
              <p:cNvGrpSpPr/>
              <p:nvPr/>
            </p:nvGrpSpPr>
            <p:grpSpPr>
              <a:xfrm>
                <a:off x="25515" y="18008"/>
                <a:ext cx="44190" cy="30766"/>
                <a:chOff x="-1" y="0"/>
                <a:chExt cx="44189" cy="30765"/>
              </a:xfrm>
            </p:grpSpPr>
            <p:sp>
              <p:nvSpPr>
                <p:cNvPr id="463" name="Google Shape;463;p16"/>
                <p:cNvSpPr/>
                <p:nvPr/>
              </p:nvSpPr>
              <p:spPr>
                <a:xfrm flipH="1">
                  <a:off x="-1" y="9032"/>
                  <a:ext cx="30102" cy="12701"/>
                </a:xfrm>
                <a:prstGeom prst="rect">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64" name="Google Shape;464;p16"/>
                <p:cNvSpPr/>
                <p:nvPr/>
              </p:nvSpPr>
              <p:spPr>
                <a:xfrm flipH="1" rot="10800000">
                  <a:off x="10950" y="0"/>
                  <a:ext cx="33238" cy="30765"/>
                </a:xfrm>
                <a:prstGeom prst="chevron">
                  <a:avLst>
                    <a:gd fmla="val 50000" name="adj"/>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grpSp>
        <p:sp>
          <p:nvSpPr>
            <p:cNvPr id="465" name="Google Shape;465;p16"/>
            <p:cNvSpPr/>
            <p:nvPr/>
          </p:nvSpPr>
          <p:spPr>
            <a:xfrm>
              <a:off x="60547" y="414785"/>
              <a:ext cx="2100569" cy="349031"/>
            </a:xfrm>
            <a:prstGeom prst="rect">
              <a:avLst/>
            </a:prstGeom>
            <a:solidFill>
              <a:srgbClr val="F0F0F0"/>
            </a:solidFill>
            <a:ln cap="flat" cmpd="sng" w="9525">
              <a:solidFill>
                <a:srgbClr val="D1847A"/>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466" name="Google Shape;466;p16"/>
            <p:cNvGrpSpPr/>
            <p:nvPr/>
          </p:nvGrpSpPr>
          <p:grpSpPr>
            <a:xfrm>
              <a:off x="301538" y="553379"/>
              <a:ext cx="1783110" cy="140240"/>
              <a:chOff x="-1" y="-1"/>
              <a:chExt cx="1783109" cy="140239"/>
            </a:xfrm>
          </p:grpSpPr>
          <p:sp>
            <p:nvSpPr>
              <p:cNvPr id="467" name="Google Shape;467;p16"/>
              <p:cNvSpPr/>
              <p:nvPr/>
            </p:nvSpPr>
            <p:spPr>
              <a:xfrm>
                <a:off x="-1" y="-1"/>
                <a:ext cx="1783109" cy="140239"/>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68" name="Google Shape;468;p16"/>
              <p:cNvSpPr txBox="1"/>
              <p:nvPr/>
            </p:nvSpPr>
            <p:spPr>
              <a:xfrm>
                <a:off x="3174" y="3174"/>
                <a:ext cx="1776759" cy="127001"/>
              </a:xfrm>
              <a:prstGeom prst="rect">
                <a:avLst/>
              </a:prstGeom>
              <a:noFill/>
              <a:ln>
                <a:noFill/>
              </a:ln>
            </p:spPr>
            <p:txBody>
              <a:bodyPr anchorCtr="0" anchor="t" bIns="18000" lIns="18000" spcFirstLastPara="1" rIns="18000" wrap="square" tIns="18000">
                <a:spAutoFit/>
              </a:bodyPr>
              <a:lstStyle/>
              <a:p>
                <a:pPr indent="0" lvl="0" marL="0" marR="0" rtl="0" algn="l">
                  <a:lnSpc>
                    <a:spcPct val="100000"/>
                  </a:lnSpc>
                  <a:spcBef>
                    <a:spcPts val="0"/>
                  </a:spcBef>
                  <a:spcAft>
                    <a:spcPts val="0"/>
                  </a:spcAft>
                  <a:buClr>
                    <a:srgbClr val="000000"/>
                  </a:buClr>
                  <a:buSzPts val="400"/>
                  <a:buFont typeface="Open Sans"/>
                  <a:buNone/>
                </a:pPr>
                <a:r>
                  <a:rPr b="0" i="0" lang="nl-NL" sz="400" u="none" cap="none" strike="noStrike">
                    <a:solidFill>
                      <a:srgbClr val="000000"/>
                    </a:solidFill>
                    <a:latin typeface="Open Sans"/>
                    <a:ea typeface="Open Sans"/>
                    <a:cs typeface="Open Sans"/>
                    <a:sym typeface="Open Sans"/>
                  </a:rPr>
                  <a:t>&lt;typ hier uw opmerking&gt;</a:t>
                </a:r>
                <a:endParaRPr/>
              </a:p>
            </p:txBody>
          </p:sp>
        </p:grpSp>
        <p:sp>
          <p:nvSpPr>
            <p:cNvPr id="469" name="Google Shape;469;p16"/>
            <p:cNvSpPr/>
            <p:nvPr/>
          </p:nvSpPr>
          <p:spPr>
            <a:xfrm flipH="1">
              <a:off x="98404" y="458184"/>
              <a:ext cx="33237" cy="27968"/>
            </a:xfrm>
            <a:custGeom>
              <a:rect b="b" l="l" r="r" t="t"/>
              <a:pathLst>
                <a:path extrusionOk="0" h="21600" w="21600">
                  <a:moveTo>
                    <a:pt x="0" y="21600"/>
                  </a:moveTo>
                  <a:lnTo>
                    <a:pt x="21600" y="21600"/>
                  </a:lnTo>
                  <a:lnTo>
                    <a:pt x="0" y="0"/>
                  </a:lnTo>
                  <a:close/>
                </a:path>
              </a:pathLst>
            </a:custGeom>
            <a:solidFill>
              <a:srgbClr val="0000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70" name="Google Shape;470;p16"/>
            <p:cNvSpPr txBox="1"/>
            <p:nvPr/>
          </p:nvSpPr>
          <p:spPr>
            <a:xfrm>
              <a:off x="161044" y="415924"/>
              <a:ext cx="451237" cy="12700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400"/>
                <a:buFont typeface="Open Sans"/>
                <a:buNone/>
              </a:pPr>
              <a:r>
                <a:rPr b="1" i="0" lang="nl-NL" sz="400" u="none" cap="none" strike="noStrike">
                  <a:solidFill>
                    <a:srgbClr val="000000"/>
                  </a:solidFill>
                  <a:latin typeface="Open Sans"/>
                  <a:ea typeface="Open Sans"/>
                  <a:cs typeface="Open Sans"/>
                  <a:sym typeface="Open Sans"/>
                </a:rPr>
                <a:t>Gebruiker 01</a:t>
              </a:r>
              <a:endParaRPr/>
            </a:p>
          </p:txBody>
        </p:sp>
        <p:sp>
          <p:nvSpPr>
            <p:cNvPr id="471" name="Google Shape;471;p16"/>
            <p:cNvSpPr txBox="1"/>
            <p:nvPr/>
          </p:nvSpPr>
          <p:spPr>
            <a:xfrm>
              <a:off x="571194" y="412999"/>
              <a:ext cx="873024" cy="12700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Open Sans"/>
                <a:buNone/>
              </a:pPr>
              <a:r>
                <a:rPr b="0" i="0" lang="nl-NL" sz="500" u="none" cap="none" strike="noStrike">
                  <a:solidFill>
                    <a:srgbClr val="000000"/>
                  </a:solidFill>
                  <a:latin typeface="Open Sans"/>
                  <a:ea typeface="Open Sans"/>
                  <a:cs typeface="Open Sans"/>
                  <a:sym typeface="Open Sans"/>
                </a:rPr>
                <a:t>Een paar seconden geleden</a:t>
              </a:r>
              <a:endParaRPr/>
            </a:p>
          </p:txBody>
        </p:sp>
        <p:grpSp>
          <p:nvGrpSpPr>
            <p:cNvPr id="472" name="Google Shape;472;p16"/>
            <p:cNvGrpSpPr/>
            <p:nvPr/>
          </p:nvGrpSpPr>
          <p:grpSpPr>
            <a:xfrm>
              <a:off x="131640" y="528165"/>
              <a:ext cx="142284" cy="132366"/>
              <a:chOff x="0" y="0"/>
              <a:chExt cx="142282" cy="132365"/>
            </a:xfrm>
          </p:grpSpPr>
          <p:sp>
            <p:nvSpPr>
              <p:cNvPr id="473" name="Google Shape;473;p16"/>
              <p:cNvSpPr/>
              <p:nvPr/>
            </p:nvSpPr>
            <p:spPr>
              <a:xfrm>
                <a:off x="0" y="12636"/>
                <a:ext cx="142282" cy="119729"/>
              </a:xfrm>
              <a:prstGeom prst="ellipse">
                <a:avLst/>
              </a:prstGeom>
              <a:solidFill>
                <a:srgbClr val="D4D4D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74" name="Google Shape;474;p16"/>
              <p:cNvSpPr txBox="1"/>
              <p:nvPr/>
            </p:nvSpPr>
            <p:spPr>
              <a:xfrm>
                <a:off x="7640" y="0"/>
                <a:ext cx="127001" cy="127001"/>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8C8F92"/>
                  </a:buClr>
                  <a:buSzPts val="500"/>
                  <a:buFont typeface="Open Sans"/>
                  <a:buNone/>
                </a:pPr>
                <a:r>
                  <a:rPr b="0" i="0" lang="nl-NL" sz="500" u="none" cap="none" strike="noStrike">
                    <a:solidFill>
                      <a:srgbClr val="8C8F92"/>
                    </a:solidFill>
                    <a:latin typeface="Open Sans"/>
                    <a:ea typeface="Open Sans"/>
                    <a:cs typeface="Open Sans"/>
                    <a:sym typeface="Open Sans"/>
                  </a:rPr>
                  <a:t>AA</a:t>
                </a:r>
                <a:endParaRPr/>
              </a:p>
            </p:txBody>
          </p:sp>
        </p:grpSp>
      </p:grpSp>
      <p:grpSp>
        <p:nvGrpSpPr>
          <p:cNvPr id="475" name="Google Shape;475;p16"/>
          <p:cNvGrpSpPr/>
          <p:nvPr/>
        </p:nvGrpSpPr>
        <p:grpSpPr>
          <a:xfrm>
            <a:off x="9240708" y="4645723"/>
            <a:ext cx="471727" cy="441797"/>
            <a:chOff x="0" y="-1"/>
            <a:chExt cx="471725" cy="441796"/>
          </a:xfrm>
        </p:grpSpPr>
        <p:sp>
          <p:nvSpPr>
            <p:cNvPr id="476" name="Google Shape;476;p16"/>
            <p:cNvSpPr/>
            <p:nvPr/>
          </p:nvSpPr>
          <p:spPr>
            <a:xfrm>
              <a:off x="0" y="-1"/>
              <a:ext cx="471725" cy="441796"/>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77" name="Google Shape;477;p16"/>
            <p:cNvSpPr/>
            <p:nvPr/>
          </p:nvSpPr>
          <p:spPr>
            <a:xfrm>
              <a:off x="111808" y="121131"/>
              <a:ext cx="246459" cy="226883"/>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cap="flat" cmpd="sng" w="12700">
              <a:solidFill>
                <a:srgbClr val="D97068"/>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sp>
        <p:nvSpPr>
          <p:cNvPr id="478" name="Google Shape;478;p16"/>
          <p:cNvSpPr txBox="1"/>
          <p:nvPr/>
        </p:nvSpPr>
        <p:spPr>
          <a:xfrm>
            <a:off x="1679128" y="5412430"/>
            <a:ext cx="5761552" cy="9652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400"/>
              <a:buFont typeface="Quattrocento Sans"/>
              <a:buNone/>
            </a:pPr>
            <a:r>
              <a:rPr b="0" i="0" lang="nl-NL" sz="1400" u="none" cap="none" strike="noStrike">
                <a:solidFill>
                  <a:srgbClr val="211F26"/>
                </a:solidFill>
                <a:latin typeface="Quattrocento Sans"/>
                <a:ea typeface="Quattrocento Sans"/>
                <a:cs typeface="Quattrocento Sans"/>
                <a:sym typeface="Quattrocento Sans"/>
              </a:rPr>
              <a:t>Wanneer het venster voor opmerkingen is geopend zijn in de rechter bovenhoek twee knopjes zichtbaar. Met het linker knopje verplaats je je naar de vorige opmerking in de presentatie en met het rechter knopje verplaats je je naar de volgende opmerking.</a:t>
            </a:r>
            <a:endParaRPr/>
          </a:p>
        </p:txBody>
      </p:sp>
      <p:grpSp>
        <p:nvGrpSpPr>
          <p:cNvPr id="479" name="Google Shape;479;p16"/>
          <p:cNvGrpSpPr/>
          <p:nvPr/>
        </p:nvGrpSpPr>
        <p:grpSpPr>
          <a:xfrm>
            <a:off x="8282533" y="5412429"/>
            <a:ext cx="288035" cy="288035"/>
            <a:chOff x="-1" y="-1"/>
            <a:chExt cx="288034" cy="288034"/>
          </a:xfrm>
        </p:grpSpPr>
        <p:sp>
          <p:nvSpPr>
            <p:cNvPr id="480" name="Google Shape;480;p16"/>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481" name="Google Shape;481;p16"/>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5</a:t>
              </a:r>
              <a:endParaRPr/>
            </a:p>
          </p:txBody>
        </p:sp>
      </p:grpSp>
      <p:grpSp>
        <p:nvGrpSpPr>
          <p:cNvPr id="482" name="Google Shape;482;p16"/>
          <p:cNvGrpSpPr/>
          <p:nvPr/>
        </p:nvGrpSpPr>
        <p:grpSpPr>
          <a:xfrm>
            <a:off x="8987355" y="5412429"/>
            <a:ext cx="412277" cy="429571"/>
            <a:chOff x="-1" y="-1"/>
            <a:chExt cx="412276" cy="429570"/>
          </a:xfrm>
        </p:grpSpPr>
        <p:sp>
          <p:nvSpPr>
            <p:cNvPr id="483" name="Google Shape;483;p16"/>
            <p:cNvSpPr/>
            <p:nvPr/>
          </p:nvSpPr>
          <p:spPr>
            <a:xfrm>
              <a:off x="-1" y="-1"/>
              <a:ext cx="412276" cy="42957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84" name="Google Shape;484;p16"/>
            <p:cNvSpPr/>
            <p:nvPr/>
          </p:nvSpPr>
          <p:spPr>
            <a:xfrm>
              <a:off x="98340" y="116842"/>
              <a:ext cx="244749" cy="225305"/>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485" name="Google Shape;485;p16"/>
            <p:cNvGrpSpPr/>
            <p:nvPr/>
          </p:nvGrpSpPr>
          <p:grpSpPr>
            <a:xfrm>
              <a:off x="37764" y="69601"/>
              <a:ext cx="143715" cy="118908"/>
              <a:chOff x="-1" y="-1"/>
              <a:chExt cx="143713" cy="118907"/>
            </a:xfrm>
          </p:grpSpPr>
          <p:sp>
            <p:nvSpPr>
              <p:cNvPr id="486" name="Google Shape;486;p16"/>
              <p:cNvSpPr/>
              <p:nvPr/>
            </p:nvSpPr>
            <p:spPr>
              <a:xfrm>
                <a:off x="45816" y="35229"/>
                <a:ext cx="97896" cy="48446"/>
              </a:xfrm>
              <a:prstGeom prst="rect">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87" name="Google Shape;487;p16"/>
              <p:cNvSpPr/>
              <p:nvPr/>
            </p:nvSpPr>
            <p:spPr>
              <a:xfrm rot="10800000">
                <a:off x="-1" y="-1"/>
                <a:ext cx="108096" cy="118907"/>
              </a:xfrm>
              <a:prstGeom prst="chevron">
                <a:avLst>
                  <a:gd fmla="val 50000" name="adj"/>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grpSp>
      <p:grpSp>
        <p:nvGrpSpPr>
          <p:cNvPr id="488" name="Google Shape;488;p16"/>
          <p:cNvGrpSpPr/>
          <p:nvPr/>
        </p:nvGrpSpPr>
        <p:grpSpPr>
          <a:xfrm>
            <a:off x="9516067" y="5412429"/>
            <a:ext cx="412277" cy="429571"/>
            <a:chOff x="-1" y="-1"/>
            <a:chExt cx="412276" cy="429570"/>
          </a:xfrm>
        </p:grpSpPr>
        <p:sp>
          <p:nvSpPr>
            <p:cNvPr id="489" name="Google Shape;489;p16"/>
            <p:cNvSpPr/>
            <p:nvPr/>
          </p:nvSpPr>
          <p:spPr>
            <a:xfrm>
              <a:off x="-1" y="-1"/>
              <a:ext cx="412276" cy="42957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90" name="Google Shape;490;p16"/>
            <p:cNvSpPr/>
            <p:nvPr/>
          </p:nvSpPr>
          <p:spPr>
            <a:xfrm>
              <a:off x="98340" y="116842"/>
              <a:ext cx="244749" cy="225305"/>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nvGrpSpPr>
            <p:cNvPr id="491" name="Google Shape;491;p16"/>
            <p:cNvGrpSpPr/>
            <p:nvPr/>
          </p:nvGrpSpPr>
          <p:grpSpPr>
            <a:xfrm>
              <a:off x="82988" y="69602"/>
              <a:ext cx="143713" cy="118907"/>
              <a:chOff x="0" y="0"/>
              <a:chExt cx="143712" cy="118906"/>
            </a:xfrm>
          </p:grpSpPr>
          <p:sp>
            <p:nvSpPr>
              <p:cNvPr id="492" name="Google Shape;492;p16"/>
              <p:cNvSpPr/>
              <p:nvPr/>
            </p:nvSpPr>
            <p:spPr>
              <a:xfrm flipH="1">
                <a:off x="0" y="35229"/>
                <a:ext cx="97895" cy="48446"/>
              </a:xfrm>
              <a:prstGeom prst="rect">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sp>
            <p:nvSpPr>
              <p:cNvPr id="493" name="Google Shape;493;p16"/>
              <p:cNvSpPr/>
              <p:nvPr/>
            </p:nvSpPr>
            <p:spPr>
              <a:xfrm flipH="1" rot="10800000">
                <a:off x="35616" y="0"/>
                <a:ext cx="108096" cy="118906"/>
              </a:xfrm>
              <a:prstGeom prst="chevron">
                <a:avLst>
                  <a:gd fmla="val 50000" name="adj"/>
                </a:avLst>
              </a:prstGeom>
              <a:solidFill>
                <a:srgbClr val="5281A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Arial"/>
                  <a:ea typeface="Arial"/>
                  <a:cs typeface="Arial"/>
                  <a:sym typeface="Arial"/>
                </a:endParaRPr>
              </a:p>
            </p:txBody>
          </p:sp>
        </p:grpSp>
      </p:grpSp>
      <p:grpSp>
        <p:nvGrpSpPr>
          <p:cNvPr id="494" name="Google Shape;494;p16"/>
          <p:cNvGrpSpPr/>
          <p:nvPr/>
        </p:nvGrpSpPr>
        <p:grpSpPr>
          <a:xfrm>
            <a:off x="8762910" y="2648285"/>
            <a:ext cx="288035" cy="288035"/>
            <a:chOff x="-1" y="-1"/>
            <a:chExt cx="288034" cy="288034"/>
          </a:xfrm>
        </p:grpSpPr>
        <p:sp>
          <p:nvSpPr>
            <p:cNvPr id="495" name="Google Shape;495;p16"/>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96" name="Google Shape;496;p16"/>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1</a:t>
              </a:r>
              <a:endParaRPr/>
            </a:p>
          </p:txBody>
        </p:sp>
      </p:grpSp>
      <p:grpSp>
        <p:nvGrpSpPr>
          <p:cNvPr id="497" name="Google Shape;497;p16"/>
          <p:cNvGrpSpPr/>
          <p:nvPr/>
        </p:nvGrpSpPr>
        <p:grpSpPr>
          <a:xfrm>
            <a:off x="8741150" y="3751521"/>
            <a:ext cx="288035" cy="288035"/>
            <a:chOff x="-1" y="-1"/>
            <a:chExt cx="288034" cy="288034"/>
          </a:xfrm>
        </p:grpSpPr>
        <p:sp>
          <p:nvSpPr>
            <p:cNvPr id="498" name="Google Shape;498;p16"/>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99" name="Google Shape;499;p16"/>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3</a:t>
              </a:r>
              <a:endParaRPr/>
            </a:p>
          </p:txBody>
        </p:sp>
      </p:grpSp>
      <p:grpSp>
        <p:nvGrpSpPr>
          <p:cNvPr id="500" name="Google Shape;500;p16"/>
          <p:cNvGrpSpPr/>
          <p:nvPr/>
        </p:nvGrpSpPr>
        <p:grpSpPr>
          <a:xfrm>
            <a:off x="8571519" y="4645725"/>
            <a:ext cx="288035" cy="288035"/>
            <a:chOff x="-1" y="-1"/>
            <a:chExt cx="288034" cy="288034"/>
          </a:xfrm>
        </p:grpSpPr>
        <p:sp>
          <p:nvSpPr>
            <p:cNvPr id="501" name="Google Shape;501;p16"/>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02" name="Google Shape;502;p16"/>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4</a:t>
              </a:r>
              <a:endParaRPr/>
            </a:p>
          </p:txBody>
        </p:sp>
      </p:grpSp>
      <p:grpSp>
        <p:nvGrpSpPr>
          <p:cNvPr id="503" name="Google Shape;503;p16"/>
          <p:cNvGrpSpPr/>
          <p:nvPr/>
        </p:nvGrpSpPr>
        <p:grpSpPr>
          <a:xfrm>
            <a:off x="8773858" y="3160239"/>
            <a:ext cx="288035" cy="288035"/>
            <a:chOff x="-1" y="-1"/>
            <a:chExt cx="288034" cy="288034"/>
          </a:xfrm>
        </p:grpSpPr>
        <p:sp>
          <p:nvSpPr>
            <p:cNvPr id="504" name="Google Shape;504;p16"/>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05" name="Google Shape;505;p16"/>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2</a:t>
              </a:r>
              <a:endParaRPr/>
            </a:p>
          </p:txBody>
        </p:sp>
      </p:grpSp>
      <p:grpSp>
        <p:nvGrpSpPr>
          <p:cNvPr id="506" name="Google Shape;506;p16"/>
          <p:cNvGrpSpPr/>
          <p:nvPr/>
        </p:nvGrpSpPr>
        <p:grpSpPr>
          <a:xfrm>
            <a:off x="1215427" y="5412429"/>
            <a:ext cx="288035" cy="288035"/>
            <a:chOff x="-1" y="-1"/>
            <a:chExt cx="288034" cy="288034"/>
          </a:xfrm>
        </p:grpSpPr>
        <p:sp>
          <p:nvSpPr>
            <p:cNvPr id="507" name="Google Shape;507;p16"/>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508" name="Google Shape;508;p16"/>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5</a:t>
              </a:r>
              <a:endParaRPr/>
            </a:p>
          </p:txBody>
        </p:sp>
      </p:grpSp>
      <p:grpSp>
        <p:nvGrpSpPr>
          <p:cNvPr id="509" name="Google Shape;509;p16"/>
          <p:cNvGrpSpPr/>
          <p:nvPr/>
        </p:nvGrpSpPr>
        <p:grpSpPr>
          <a:xfrm>
            <a:off x="1215427" y="2648285"/>
            <a:ext cx="288035" cy="288035"/>
            <a:chOff x="-1" y="-1"/>
            <a:chExt cx="288034" cy="288034"/>
          </a:xfrm>
        </p:grpSpPr>
        <p:sp>
          <p:nvSpPr>
            <p:cNvPr id="510" name="Google Shape;510;p16"/>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11" name="Google Shape;511;p16"/>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1</a:t>
              </a:r>
              <a:endParaRPr/>
            </a:p>
          </p:txBody>
        </p:sp>
      </p:grpSp>
      <p:grpSp>
        <p:nvGrpSpPr>
          <p:cNvPr id="512" name="Google Shape;512;p16"/>
          <p:cNvGrpSpPr/>
          <p:nvPr/>
        </p:nvGrpSpPr>
        <p:grpSpPr>
          <a:xfrm>
            <a:off x="1215427" y="3751521"/>
            <a:ext cx="288035" cy="288035"/>
            <a:chOff x="-1" y="-1"/>
            <a:chExt cx="288034" cy="288034"/>
          </a:xfrm>
        </p:grpSpPr>
        <p:sp>
          <p:nvSpPr>
            <p:cNvPr id="513" name="Google Shape;513;p16"/>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14" name="Google Shape;514;p16"/>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3</a:t>
              </a:r>
              <a:endParaRPr/>
            </a:p>
          </p:txBody>
        </p:sp>
      </p:grpSp>
      <p:grpSp>
        <p:nvGrpSpPr>
          <p:cNvPr id="515" name="Google Shape;515;p16"/>
          <p:cNvGrpSpPr/>
          <p:nvPr/>
        </p:nvGrpSpPr>
        <p:grpSpPr>
          <a:xfrm>
            <a:off x="1215427" y="4645725"/>
            <a:ext cx="288035" cy="288035"/>
            <a:chOff x="-1" y="-1"/>
            <a:chExt cx="288034" cy="288034"/>
          </a:xfrm>
        </p:grpSpPr>
        <p:sp>
          <p:nvSpPr>
            <p:cNvPr id="516" name="Google Shape;516;p16"/>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17" name="Google Shape;517;p16"/>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4</a:t>
              </a:r>
              <a:endParaRPr/>
            </a:p>
          </p:txBody>
        </p:sp>
      </p:grpSp>
      <p:grpSp>
        <p:nvGrpSpPr>
          <p:cNvPr id="518" name="Google Shape;518;p16"/>
          <p:cNvGrpSpPr/>
          <p:nvPr/>
        </p:nvGrpSpPr>
        <p:grpSpPr>
          <a:xfrm>
            <a:off x="1215427" y="3160239"/>
            <a:ext cx="288035" cy="288035"/>
            <a:chOff x="-1" y="-1"/>
            <a:chExt cx="288034" cy="288034"/>
          </a:xfrm>
        </p:grpSpPr>
        <p:sp>
          <p:nvSpPr>
            <p:cNvPr id="519" name="Google Shape;519;p16"/>
            <p:cNvSpPr/>
            <p:nvPr/>
          </p:nvSpPr>
          <p:spPr>
            <a:xfrm>
              <a:off x="-1" y="-1"/>
              <a:ext cx="288034" cy="288034"/>
            </a:xfrm>
            <a:prstGeom prst="ellipse">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FFFFFF"/>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20" name="Google Shape;520;p16"/>
            <p:cNvSpPr txBox="1"/>
            <p:nvPr/>
          </p:nvSpPr>
          <p:spPr>
            <a:xfrm>
              <a:off x="42180" y="55116"/>
              <a:ext cx="203672" cy="17780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1000"/>
                <a:buFont typeface="Quattrocento Sans"/>
                <a:buNone/>
              </a:pPr>
              <a:r>
                <a:rPr b="1" i="0" lang="nl-NL" sz="1000" u="none" cap="none" strike="noStrike">
                  <a:solidFill>
                    <a:srgbClr val="FFFFFF"/>
                  </a:solidFill>
                  <a:latin typeface="Quattrocento Sans"/>
                  <a:ea typeface="Quattrocento Sans"/>
                  <a:cs typeface="Quattrocento Sans"/>
                  <a:sym typeface="Quattrocento Sans"/>
                </a:rPr>
                <a:t>2</a:t>
              </a:r>
              <a:endParaRPr/>
            </a:p>
          </p:txBody>
        </p:sp>
      </p:grpSp>
      <p:sp>
        <p:nvSpPr>
          <p:cNvPr id="521" name="Google Shape;521;p16">
            <a:hlinkClick r:id="rId3"/>
          </p:cNvPr>
          <p:cNvSpPr/>
          <p:nvPr/>
        </p:nvSpPr>
        <p:spPr>
          <a:xfrm>
            <a:off x="-1" y="0"/>
            <a:ext cx="1330651" cy="1100697"/>
          </a:xfrm>
          <a:prstGeom prst="rect">
            <a:avLst/>
          </a:prstGeom>
          <a:solidFill>
            <a:srgbClr val="4472C4">
              <a:alpha val="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211F26"/>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22" name="Google Shape;522;p16"/>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showMasterSp="0" type="tx">
  <p:cSld name="TITLE_AND_BODY">
    <p:spTree>
      <p:nvGrpSpPr>
        <p:cNvPr id="72" name="Shape 72"/>
        <p:cNvGrpSpPr/>
        <p:nvPr/>
      </p:nvGrpSpPr>
      <p:grpSpPr>
        <a:xfrm>
          <a:off x="0" y="0"/>
          <a:ext cx="0" cy="0"/>
          <a:chOff x="0" y="0"/>
          <a:chExt cx="0" cy="0"/>
        </a:xfrm>
      </p:grpSpPr>
      <p:grpSp>
        <p:nvGrpSpPr>
          <p:cNvPr id="73" name="Google Shape;73;p3"/>
          <p:cNvGrpSpPr/>
          <p:nvPr/>
        </p:nvGrpSpPr>
        <p:grpSpPr>
          <a:xfrm>
            <a:off x="2982510" y="-1228656"/>
            <a:ext cx="6226978" cy="490404"/>
            <a:chOff x="-1" y="-1"/>
            <a:chExt cx="6226977" cy="490402"/>
          </a:xfrm>
        </p:grpSpPr>
        <p:sp>
          <p:nvSpPr>
            <p:cNvPr id="74" name="Google Shape;74;p3"/>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5" name="Google Shape;75;p3"/>
            <p:cNvGrpSpPr/>
            <p:nvPr/>
          </p:nvGrpSpPr>
          <p:grpSpPr>
            <a:xfrm>
              <a:off x="-1" y="-1"/>
              <a:ext cx="6226977" cy="211383"/>
              <a:chOff x="0" y="-1"/>
              <a:chExt cx="6226976" cy="211382"/>
            </a:xfrm>
          </p:grpSpPr>
          <p:sp>
            <p:nvSpPr>
              <p:cNvPr id="76" name="Google Shape;76;p3"/>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 name="Google Shape;77;p3"/>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 name="Google Shape;78;p3"/>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 name="Google Shape;79;p3"/>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 name="Google Shape;80;p3"/>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 name="Google Shape;81;p3"/>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 name="Google Shape;82;p3"/>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 name="Google Shape;83;p3"/>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 name="Google Shape;84;p3"/>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 name="Google Shape;85;p3"/>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86" name="Google Shape;86;p3"/>
          <p:cNvGrpSpPr/>
          <p:nvPr/>
        </p:nvGrpSpPr>
        <p:grpSpPr>
          <a:xfrm>
            <a:off x="698501" y="5884313"/>
            <a:ext cx="1454913" cy="577169"/>
            <a:chOff x="0" y="-1"/>
            <a:chExt cx="1454912" cy="577167"/>
          </a:xfrm>
        </p:grpSpPr>
        <p:sp>
          <p:nvSpPr>
            <p:cNvPr id="87" name="Google Shape;87;p3"/>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 name="Google Shape;88;p3"/>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 name="Google Shape;89;p3"/>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 name="Google Shape;90;p3"/>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 name="Google Shape;91;p3"/>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 name="Google Shape;92;p3"/>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 name="Google Shape;93;p3"/>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 name="Google Shape;94;p3"/>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95" name="Google Shape;95;p3"/>
          <p:cNvSpPr txBox="1"/>
          <p:nvPr>
            <p:ph type="title"/>
          </p:nvPr>
        </p:nvSpPr>
        <p:spPr>
          <a:xfrm>
            <a:off x="698500" y="741499"/>
            <a:ext cx="10775071"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96" name="Google Shape;96;p3"/>
          <p:cNvSpPr txBox="1"/>
          <p:nvPr>
            <p:ph idx="1" type="body"/>
          </p:nvPr>
        </p:nvSpPr>
        <p:spPr>
          <a:xfrm>
            <a:off x="698500" y="1591900"/>
            <a:ext cx="10773500" cy="4356464"/>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97" name="Google Shape;97;p3"/>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
        <p:nvSpPr>
          <p:cNvPr id="98" name="Google Shape;98;p3"/>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Tekst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kst (Blauw)">
  <p:cSld name="1_Tekst (Blauw)">
    <p:spTree>
      <p:nvGrpSpPr>
        <p:cNvPr id="99" name="Shape 99"/>
        <p:cNvGrpSpPr/>
        <p:nvPr/>
      </p:nvGrpSpPr>
      <p:grpSpPr>
        <a:xfrm>
          <a:off x="0" y="0"/>
          <a:ext cx="0" cy="0"/>
          <a:chOff x="0" y="0"/>
          <a:chExt cx="0" cy="0"/>
        </a:xfrm>
      </p:grpSpPr>
      <p:sp>
        <p:nvSpPr>
          <p:cNvPr id="100" name="Google Shape;100;p4"/>
          <p:cNvSpPr/>
          <p:nvPr/>
        </p:nvSpPr>
        <p:spPr>
          <a:xfrm>
            <a:off x="-10750" y="0"/>
            <a:ext cx="1220275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 name="Google Shape;101;p4"/>
          <p:cNvSpPr txBox="1"/>
          <p:nvPr/>
        </p:nvSpPr>
        <p:spPr>
          <a:xfrm>
            <a:off x="-10750" y="-662296"/>
            <a:ext cx="1219200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2400"/>
              <a:buFont typeface="Calibri"/>
              <a:buNone/>
            </a:pPr>
            <a:r>
              <a:rPr b="0" i="0" lang="nl-NL" sz="2400" u="none" cap="none" strike="noStrike">
                <a:solidFill>
                  <a:schemeClr val="accent2"/>
                </a:solidFill>
                <a:latin typeface="Calibri"/>
                <a:ea typeface="Calibri"/>
                <a:cs typeface="Calibri"/>
                <a:sym typeface="Calibri"/>
              </a:rPr>
              <a:t>Tekst (Blauw)</a:t>
            </a:r>
            <a:endParaRPr/>
          </a:p>
        </p:txBody>
      </p:sp>
      <p:sp>
        <p:nvSpPr>
          <p:cNvPr id="102" name="Google Shape;102;p4"/>
          <p:cNvSpPr txBox="1"/>
          <p:nvPr>
            <p:ph idx="1" type="body"/>
          </p:nvPr>
        </p:nvSpPr>
        <p:spPr>
          <a:xfrm>
            <a:off x="-10748" y="-11608"/>
            <a:ext cx="12191998" cy="6869608"/>
          </a:xfrm>
          <a:prstGeom prst="rect">
            <a:avLst/>
          </a:prstGeom>
          <a:solidFill>
            <a:srgbClr val="00B7D3"/>
          </a:solidFill>
          <a:ln>
            <a:noFill/>
          </a:ln>
        </p:spPr>
        <p:txBody>
          <a:bodyPr anchorCtr="0" anchor="t" bIns="0" lIns="0" spcFirstLastPara="1" rIns="0" wrap="square" tIns="0">
            <a:noAutofit/>
          </a:bodyPr>
          <a:lstStyle>
            <a:lvl1pPr indent="-228600" lvl="0" marL="457200" algn="l">
              <a:lnSpc>
                <a:spcPct val="90000"/>
              </a:lnSpc>
              <a:spcBef>
                <a:spcPts val="1200"/>
              </a:spcBef>
              <a:spcAft>
                <a:spcPts val="0"/>
              </a:spcAft>
              <a:buSzPts val="1600"/>
              <a:buFont typeface="Arial"/>
              <a:buNone/>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03" name="Google Shape;103;p4"/>
          <p:cNvSpPr txBox="1"/>
          <p:nvPr>
            <p:ph idx="2" type="body"/>
          </p:nvPr>
        </p:nvSpPr>
        <p:spPr>
          <a:xfrm>
            <a:off x="698499" y="718513"/>
            <a:ext cx="10798175" cy="5229851"/>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200"/>
              </a:spcBef>
              <a:spcAft>
                <a:spcPts val="0"/>
              </a:spcAft>
              <a:buClr>
                <a:schemeClr val="lt1"/>
              </a:buClr>
              <a:buSzPts val="4400"/>
              <a:buFont typeface="Calibri"/>
              <a:buNone/>
              <a:defRPr i="0" sz="4400">
                <a:solidFill>
                  <a:schemeClr val="lt1"/>
                </a:solidFill>
                <a:latin typeface="Calibri"/>
                <a:ea typeface="Calibri"/>
                <a:cs typeface="Calibri"/>
                <a:sym typeface="Calibri"/>
              </a:defRPr>
            </a:lvl1pPr>
            <a:lvl2pPr indent="-228600" lvl="1" marL="914400" algn="ctr">
              <a:lnSpc>
                <a:spcPct val="90000"/>
              </a:lnSpc>
              <a:spcBef>
                <a:spcPts val="1200"/>
              </a:spcBef>
              <a:spcAft>
                <a:spcPts val="0"/>
              </a:spcAft>
              <a:buClr>
                <a:schemeClr val="lt1"/>
              </a:buClr>
              <a:buSzPts val="3600"/>
              <a:buFont typeface="Arial"/>
              <a:buNone/>
              <a:defRPr i="0" sz="3600">
                <a:solidFill>
                  <a:schemeClr val="lt1"/>
                </a:solidFill>
              </a:defRPr>
            </a:lvl2pPr>
            <a:lvl3pPr indent="-228600" lvl="2" marL="1371600" algn="ctr">
              <a:lnSpc>
                <a:spcPct val="90000"/>
              </a:lnSpc>
              <a:spcBef>
                <a:spcPts val="1200"/>
              </a:spcBef>
              <a:spcAft>
                <a:spcPts val="0"/>
              </a:spcAft>
              <a:buSzPts val="3600"/>
              <a:buFont typeface="Arial"/>
              <a:buNone/>
              <a:defRPr i="0" sz="3600">
                <a:solidFill>
                  <a:schemeClr val="lt1"/>
                </a:solidFill>
              </a:defRPr>
            </a:lvl3pPr>
            <a:lvl4pPr indent="-228600" lvl="3" marL="1828800" algn="ctr">
              <a:lnSpc>
                <a:spcPct val="90000"/>
              </a:lnSpc>
              <a:spcBef>
                <a:spcPts val="1200"/>
              </a:spcBef>
              <a:spcAft>
                <a:spcPts val="0"/>
              </a:spcAft>
              <a:buSzPts val="3600"/>
              <a:buFont typeface="Arial"/>
              <a:buNone/>
              <a:defRPr i="0" sz="3600">
                <a:solidFill>
                  <a:schemeClr val="lt1"/>
                </a:solidFill>
              </a:defRPr>
            </a:lvl4pPr>
            <a:lvl5pPr indent="-228600" lvl="4" marL="2286000" algn="ctr">
              <a:lnSpc>
                <a:spcPct val="90000"/>
              </a:lnSpc>
              <a:spcBef>
                <a:spcPts val="1200"/>
              </a:spcBef>
              <a:spcAft>
                <a:spcPts val="0"/>
              </a:spcAft>
              <a:buClr>
                <a:schemeClr val="lt1"/>
              </a:buClr>
              <a:buSzPts val="3600"/>
              <a:buFont typeface="Arial"/>
              <a:buNone/>
              <a:defRPr i="0" sz="3600">
                <a:solidFill>
                  <a:schemeClr val="lt1"/>
                </a:solidFill>
              </a:defRPr>
            </a:lvl5pPr>
            <a:lvl6pPr indent="-228600" lvl="5" marL="2743200" algn="ctr">
              <a:lnSpc>
                <a:spcPct val="90000"/>
              </a:lnSpc>
              <a:spcBef>
                <a:spcPts val="1200"/>
              </a:spcBef>
              <a:spcAft>
                <a:spcPts val="0"/>
              </a:spcAft>
              <a:buClr>
                <a:schemeClr val="lt1"/>
              </a:buClr>
              <a:buSzPts val="3600"/>
              <a:buFont typeface="Arial"/>
              <a:buNone/>
              <a:defRPr i="0" sz="3600">
                <a:solidFill>
                  <a:schemeClr val="lt1"/>
                </a:solidFill>
              </a:defRPr>
            </a:lvl6pPr>
            <a:lvl7pPr indent="-228600" lvl="6" marL="3200400" algn="ctr">
              <a:lnSpc>
                <a:spcPct val="90000"/>
              </a:lnSpc>
              <a:spcBef>
                <a:spcPts val="1200"/>
              </a:spcBef>
              <a:spcAft>
                <a:spcPts val="0"/>
              </a:spcAft>
              <a:buClr>
                <a:schemeClr val="lt1"/>
              </a:buClr>
              <a:buSzPts val="3600"/>
              <a:buFont typeface="Arial"/>
              <a:buNone/>
              <a:defRPr i="0" sz="3600">
                <a:solidFill>
                  <a:schemeClr val="lt1"/>
                </a:solidFill>
              </a:defRPr>
            </a:lvl7pPr>
            <a:lvl8pPr indent="-228600" lvl="7" marL="3657600" algn="ctr">
              <a:lnSpc>
                <a:spcPct val="90000"/>
              </a:lnSpc>
              <a:spcBef>
                <a:spcPts val="1200"/>
              </a:spcBef>
              <a:spcAft>
                <a:spcPts val="0"/>
              </a:spcAft>
              <a:buSzPts val="3600"/>
              <a:buFont typeface="Arial"/>
              <a:buNone/>
              <a:defRPr i="0" sz="3600">
                <a:solidFill>
                  <a:schemeClr val="lt1"/>
                </a:solidFill>
              </a:defRPr>
            </a:lvl8pPr>
            <a:lvl9pPr indent="-228600" lvl="8" marL="4114800" algn="ctr">
              <a:lnSpc>
                <a:spcPct val="90000"/>
              </a:lnSpc>
              <a:spcBef>
                <a:spcPts val="1200"/>
              </a:spcBef>
              <a:spcAft>
                <a:spcPts val="0"/>
              </a:spcAft>
              <a:buSzPts val="3600"/>
              <a:buFont typeface="Arial"/>
              <a:buNone/>
              <a:defRPr i="0" sz="3600">
                <a:solidFill>
                  <a:schemeClr val="lt1"/>
                </a:solidFill>
              </a:defRPr>
            </a:lvl9pPr>
          </a:lstStyle>
          <a:p/>
        </p:txBody>
      </p:sp>
      <p:sp>
        <p:nvSpPr>
          <p:cNvPr id="104" name="Google Shape;104;p4"/>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0" lvl="1" mar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0" lvl="2" mar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0" lvl="3" mar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0" lvl="4" mar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0" lvl="5" mar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0" lvl="6" mar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0" lvl="7" mar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0" lvl="8" mar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pic>
        <p:nvPicPr>
          <p:cNvPr id="105" name="Google Shape;105;p4"/>
          <p:cNvPicPr preferRelativeResize="0"/>
          <p:nvPr/>
        </p:nvPicPr>
        <p:blipFill rotWithShape="1">
          <a:blip r:embed="rId2">
            <a:alphaModFix/>
          </a:blip>
          <a:srcRect b="0" l="0" r="0" t="0"/>
          <a:stretch/>
        </p:blipFill>
        <p:spPr>
          <a:xfrm>
            <a:off x="694800" y="5846400"/>
            <a:ext cx="1461599" cy="10330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Wit)" showMasterSp="0">
  <p:cSld name="Tekst (Wit)">
    <p:spTree>
      <p:nvGrpSpPr>
        <p:cNvPr id="106" name="Shape 106"/>
        <p:cNvGrpSpPr/>
        <p:nvPr/>
      </p:nvGrpSpPr>
      <p:grpSpPr>
        <a:xfrm>
          <a:off x="0" y="0"/>
          <a:ext cx="0" cy="0"/>
          <a:chOff x="0" y="0"/>
          <a:chExt cx="0" cy="0"/>
        </a:xfrm>
      </p:grpSpPr>
      <p:grpSp>
        <p:nvGrpSpPr>
          <p:cNvPr id="107" name="Google Shape;107;p5"/>
          <p:cNvGrpSpPr/>
          <p:nvPr/>
        </p:nvGrpSpPr>
        <p:grpSpPr>
          <a:xfrm>
            <a:off x="2982510" y="-1228656"/>
            <a:ext cx="6226978" cy="490404"/>
            <a:chOff x="-1" y="-1"/>
            <a:chExt cx="6226977" cy="490402"/>
          </a:xfrm>
        </p:grpSpPr>
        <p:sp>
          <p:nvSpPr>
            <p:cNvPr id="108" name="Google Shape;108;p5"/>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09" name="Google Shape;109;p5"/>
            <p:cNvGrpSpPr/>
            <p:nvPr/>
          </p:nvGrpSpPr>
          <p:grpSpPr>
            <a:xfrm>
              <a:off x="-1" y="-1"/>
              <a:ext cx="6226977" cy="211383"/>
              <a:chOff x="0" y="-1"/>
              <a:chExt cx="6226976" cy="211382"/>
            </a:xfrm>
          </p:grpSpPr>
          <p:sp>
            <p:nvSpPr>
              <p:cNvPr id="110" name="Google Shape;110;p5"/>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5"/>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 name="Google Shape;112;p5"/>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 name="Google Shape;113;p5"/>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 name="Google Shape;114;p5"/>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 name="Google Shape;115;p5"/>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 name="Google Shape;116;p5"/>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 name="Google Shape;117;p5"/>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 name="Google Shape;118;p5"/>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 name="Google Shape;119;p5"/>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120" name="Google Shape;120;p5"/>
          <p:cNvGrpSpPr/>
          <p:nvPr/>
        </p:nvGrpSpPr>
        <p:grpSpPr>
          <a:xfrm>
            <a:off x="698501" y="5884313"/>
            <a:ext cx="1454913" cy="577169"/>
            <a:chOff x="0" y="-1"/>
            <a:chExt cx="1454912" cy="577167"/>
          </a:xfrm>
        </p:grpSpPr>
        <p:sp>
          <p:nvSpPr>
            <p:cNvPr id="121" name="Google Shape;121;p5"/>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 name="Google Shape;122;p5"/>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 name="Google Shape;123;p5"/>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 name="Google Shape;124;p5"/>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 name="Google Shape;125;p5"/>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 name="Google Shape;126;p5"/>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 name="Google Shape;127;p5"/>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 name="Google Shape;128;p5"/>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9" name="Google Shape;129;p5"/>
          <p:cNvSpPr txBox="1"/>
          <p:nvPr>
            <p:ph idx="1" type="body"/>
          </p:nvPr>
        </p:nvSpPr>
        <p:spPr>
          <a:xfrm>
            <a:off x="698498" y="718513"/>
            <a:ext cx="10798176" cy="5229851"/>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1pPr>
            <a:lvl2pPr indent="-228600" lvl="1" marL="9144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2pPr>
            <a:lvl3pPr indent="-228600" lvl="2" marL="13716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3pPr>
            <a:lvl4pPr indent="-228600" lvl="3" marL="18288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4pPr>
            <a:lvl5pPr indent="-228600" lvl="4" marL="2286000" algn="ctr">
              <a:lnSpc>
                <a:spcPct val="90000"/>
              </a:lnSpc>
              <a:spcBef>
                <a:spcPts val="1200"/>
              </a:spcBef>
              <a:spcAft>
                <a:spcPts val="0"/>
              </a:spcAft>
              <a:buClr>
                <a:srgbClr val="000000"/>
              </a:buClr>
              <a:buSzPts val="4400"/>
              <a:buFont typeface="Roboto Slab"/>
              <a:buNone/>
              <a:defRPr sz="4400">
                <a:latin typeface="Roboto Slab"/>
                <a:ea typeface="Roboto Slab"/>
                <a:cs typeface="Roboto Slab"/>
                <a:sym typeface="Roboto Slab"/>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30" name="Google Shape;130;p5"/>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Tekst (Wit)</a:t>
            </a:r>
            <a:endParaRPr/>
          </a:p>
        </p:txBody>
      </p:sp>
      <p:sp>
        <p:nvSpPr>
          <p:cNvPr id="131" name="Google Shape;131;p5"/>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en Beeld (S)" showMasterSp="0">
  <p:cSld name="Tekst en Beeld (S)">
    <p:spTree>
      <p:nvGrpSpPr>
        <p:cNvPr id="132" name="Shape 132"/>
        <p:cNvGrpSpPr/>
        <p:nvPr/>
      </p:nvGrpSpPr>
      <p:grpSpPr>
        <a:xfrm>
          <a:off x="0" y="0"/>
          <a:ext cx="0" cy="0"/>
          <a:chOff x="0" y="0"/>
          <a:chExt cx="0" cy="0"/>
        </a:xfrm>
      </p:grpSpPr>
      <p:grpSp>
        <p:nvGrpSpPr>
          <p:cNvPr id="133" name="Google Shape;133;p6"/>
          <p:cNvGrpSpPr/>
          <p:nvPr/>
        </p:nvGrpSpPr>
        <p:grpSpPr>
          <a:xfrm>
            <a:off x="2982510" y="-1228656"/>
            <a:ext cx="6226978" cy="490404"/>
            <a:chOff x="-1" y="-1"/>
            <a:chExt cx="6226977" cy="490402"/>
          </a:xfrm>
        </p:grpSpPr>
        <p:sp>
          <p:nvSpPr>
            <p:cNvPr id="134" name="Google Shape;134;p6"/>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35" name="Google Shape;135;p6"/>
            <p:cNvGrpSpPr/>
            <p:nvPr/>
          </p:nvGrpSpPr>
          <p:grpSpPr>
            <a:xfrm>
              <a:off x="-1" y="-1"/>
              <a:ext cx="6226977" cy="211383"/>
              <a:chOff x="0" y="-1"/>
              <a:chExt cx="6226976" cy="211382"/>
            </a:xfrm>
          </p:grpSpPr>
          <p:sp>
            <p:nvSpPr>
              <p:cNvPr id="136" name="Google Shape;136;p6"/>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 name="Google Shape;137;p6"/>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 name="Google Shape;138;p6"/>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 name="Google Shape;139;p6"/>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 name="Google Shape;140;p6"/>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 name="Google Shape;141;p6"/>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 name="Google Shape;142;p6"/>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6"/>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 name="Google Shape;144;p6"/>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 name="Google Shape;145;p6"/>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146" name="Google Shape;146;p6"/>
          <p:cNvGrpSpPr/>
          <p:nvPr/>
        </p:nvGrpSpPr>
        <p:grpSpPr>
          <a:xfrm>
            <a:off x="698501" y="5884313"/>
            <a:ext cx="1454913" cy="577169"/>
            <a:chOff x="0" y="-1"/>
            <a:chExt cx="1454912" cy="577167"/>
          </a:xfrm>
        </p:grpSpPr>
        <p:sp>
          <p:nvSpPr>
            <p:cNvPr id="147" name="Google Shape;147;p6"/>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 name="Google Shape;148;p6"/>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 name="Google Shape;149;p6"/>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 name="Google Shape;150;p6"/>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 name="Google Shape;151;p6"/>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 name="Google Shape;152;p6"/>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p6"/>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 name="Google Shape;154;p6"/>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5" name="Google Shape;155;p6"/>
          <p:cNvSpPr/>
          <p:nvPr/>
        </p:nvSpPr>
        <p:spPr>
          <a:xfrm>
            <a:off x="7783149" y="0"/>
            <a:ext cx="4412523"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 name="Google Shape;156;p6"/>
          <p:cNvSpPr txBox="1"/>
          <p:nvPr>
            <p:ph idx="1" type="body"/>
          </p:nvPr>
        </p:nvSpPr>
        <p:spPr>
          <a:xfrm>
            <a:off x="7783149" y="0"/>
            <a:ext cx="4412523" cy="6858000"/>
          </a:xfrm>
          <a:prstGeom prst="rect">
            <a:avLst/>
          </a:prstGeom>
          <a:solidFill>
            <a:schemeClr val="accent6"/>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57" name="Google Shape;157;p6"/>
          <p:cNvSpPr/>
          <p:nvPr>
            <p:ph idx="2" type="pic"/>
          </p:nvPr>
        </p:nvSpPr>
        <p:spPr>
          <a:xfrm>
            <a:off x="7783149" y="1433"/>
            <a:ext cx="4408851" cy="6856567"/>
          </a:xfrm>
          <a:prstGeom prst="rect">
            <a:avLst/>
          </a:prstGeom>
          <a:noFill/>
          <a:ln>
            <a:noFill/>
          </a:ln>
        </p:spPr>
      </p:sp>
      <p:sp>
        <p:nvSpPr>
          <p:cNvPr id="158" name="Google Shape;158;p6"/>
          <p:cNvSpPr txBox="1"/>
          <p:nvPr>
            <p:ph type="title"/>
          </p:nvPr>
        </p:nvSpPr>
        <p:spPr>
          <a:xfrm>
            <a:off x="705147" y="741499"/>
            <a:ext cx="6322009"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159" name="Google Shape;159;p6"/>
          <p:cNvSpPr txBox="1"/>
          <p:nvPr>
            <p:ph idx="3" type="body"/>
          </p:nvPr>
        </p:nvSpPr>
        <p:spPr>
          <a:xfrm>
            <a:off x="705145" y="1591899"/>
            <a:ext cx="6321089" cy="4356465"/>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60" name="Google Shape;160;p6"/>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Tekst en Beeld (S)</a:t>
            </a:r>
            <a:endParaRPr/>
          </a:p>
        </p:txBody>
      </p:sp>
      <p:sp>
        <p:nvSpPr>
          <p:cNvPr id="161" name="Google Shape;161;p6"/>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1200"/>
              <a:buFont typeface="Arial"/>
              <a:buNone/>
              <a:defRPr>
                <a:solidFill>
                  <a:srgbClr val="FFFFFF"/>
                </a:solidFill>
              </a:defRPr>
            </a:lvl1pPr>
            <a:lvl2pPr indent="0" lvl="1" marL="0" algn="r">
              <a:lnSpc>
                <a:spcPct val="100000"/>
              </a:lnSpc>
              <a:spcBef>
                <a:spcPts val="0"/>
              </a:spcBef>
              <a:spcAft>
                <a:spcPts val="0"/>
              </a:spcAft>
              <a:buClr>
                <a:srgbClr val="FFFFFF"/>
              </a:buClr>
              <a:buSzPts val="1200"/>
              <a:buFont typeface="Arial"/>
              <a:buNone/>
              <a:defRPr>
                <a:solidFill>
                  <a:srgbClr val="FFFFFF"/>
                </a:solidFill>
              </a:defRPr>
            </a:lvl2pPr>
            <a:lvl3pPr indent="0" lvl="2" marL="0" algn="r">
              <a:lnSpc>
                <a:spcPct val="100000"/>
              </a:lnSpc>
              <a:spcBef>
                <a:spcPts val="0"/>
              </a:spcBef>
              <a:spcAft>
                <a:spcPts val="0"/>
              </a:spcAft>
              <a:buClr>
                <a:srgbClr val="FFFFFF"/>
              </a:buClr>
              <a:buSzPts val="1200"/>
              <a:buFont typeface="Arial"/>
              <a:buNone/>
              <a:defRPr>
                <a:solidFill>
                  <a:srgbClr val="FFFFFF"/>
                </a:solidFill>
              </a:defRPr>
            </a:lvl3pPr>
            <a:lvl4pPr indent="0" lvl="3" marL="0" algn="r">
              <a:lnSpc>
                <a:spcPct val="100000"/>
              </a:lnSpc>
              <a:spcBef>
                <a:spcPts val="0"/>
              </a:spcBef>
              <a:spcAft>
                <a:spcPts val="0"/>
              </a:spcAft>
              <a:buClr>
                <a:srgbClr val="FFFFFF"/>
              </a:buClr>
              <a:buSzPts val="1200"/>
              <a:buFont typeface="Arial"/>
              <a:buNone/>
              <a:defRPr>
                <a:solidFill>
                  <a:srgbClr val="FFFFFF"/>
                </a:solidFill>
              </a:defRPr>
            </a:lvl4pPr>
            <a:lvl5pPr indent="0" lvl="4" marL="0" algn="r">
              <a:lnSpc>
                <a:spcPct val="100000"/>
              </a:lnSpc>
              <a:spcBef>
                <a:spcPts val="0"/>
              </a:spcBef>
              <a:spcAft>
                <a:spcPts val="0"/>
              </a:spcAft>
              <a:buClr>
                <a:srgbClr val="FFFFFF"/>
              </a:buClr>
              <a:buSzPts val="1200"/>
              <a:buFont typeface="Arial"/>
              <a:buNone/>
              <a:defRPr>
                <a:solidFill>
                  <a:srgbClr val="FFFFFF"/>
                </a:solidFill>
              </a:defRPr>
            </a:lvl5pPr>
            <a:lvl6pPr indent="0" lvl="5" marL="0" algn="r">
              <a:lnSpc>
                <a:spcPct val="100000"/>
              </a:lnSpc>
              <a:spcBef>
                <a:spcPts val="0"/>
              </a:spcBef>
              <a:spcAft>
                <a:spcPts val="0"/>
              </a:spcAft>
              <a:buClr>
                <a:srgbClr val="FFFFFF"/>
              </a:buClr>
              <a:buSzPts val="1200"/>
              <a:buFont typeface="Arial"/>
              <a:buNone/>
              <a:defRPr>
                <a:solidFill>
                  <a:srgbClr val="FFFFFF"/>
                </a:solidFill>
              </a:defRPr>
            </a:lvl6pPr>
            <a:lvl7pPr indent="0" lvl="6" marL="0" algn="r">
              <a:lnSpc>
                <a:spcPct val="100000"/>
              </a:lnSpc>
              <a:spcBef>
                <a:spcPts val="0"/>
              </a:spcBef>
              <a:spcAft>
                <a:spcPts val="0"/>
              </a:spcAft>
              <a:buClr>
                <a:srgbClr val="FFFFFF"/>
              </a:buClr>
              <a:buSzPts val="1200"/>
              <a:buFont typeface="Arial"/>
              <a:buNone/>
              <a:defRPr>
                <a:solidFill>
                  <a:srgbClr val="FFFFFF"/>
                </a:solidFill>
              </a:defRPr>
            </a:lvl7pPr>
            <a:lvl8pPr indent="0" lvl="7" marL="0" algn="r">
              <a:lnSpc>
                <a:spcPct val="100000"/>
              </a:lnSpc>
              <a:spcBef>
                <a:spcPts val="0"/>
              </a:spcBef>
              <a:spcAft>
                <a:spcPts val="0"/>
              </a:spcAft>
              <a:buClr>
                <a:srgbClr val="FFFFFF"/>
              </a:buClr>
              <a:buSzPts val="1200"/>
              <a:buFont typeface="Arial"/>
              <a:buNone/>
              <a:defRPr>
                <a:solidFill>
                  <a:srgbClr val="FFFFFF"/>
                </a:solidFill>
              </a:defRPr>
            </a:lvl8pPr>
            <a:lvl9pPr indent="0" lvl="8" marL="0" algn="r">
              <a:lnSpc>
                <a:spcPct val="100000"/>
              </a:lnSpc>
              <a:spcBef>
                <a:spcPts val="0"/>
              </a:spcBef>
              <a:spcAft>
                <a:spcPts val="0"/>
              </a:spcAft>
              <a:buClr>
                <a:srgbClr val="FFFFFF"/>
              </a:buClr>
              <a:buSzPts val="12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NL"/>
              <a:t>‹#›</a:t>
            </a:fld>
            <a:endParaRPr b="0" i="0" sz="1200" u="none" cap="none" strike="noStrike">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en Beeld (M)" showMasterSp="0">
  <p:cSld name="Tekst en Beeld (M)">
    <p:spTree>
      <p:nvGrpSpPr>
        <p:cNvPr id="162" name="Shape 162"/>
        <p:cNvGrpSpPr/>
        <p:nvPr/>
      </p:nvGrpSpPr>
      <p:grpSpPr>
        <a:xfrm>
          <a:off x="0" y="0"/>
          <a:ext cx="0" cy="0"/>
          <a:chOff x="0" y="0"/>
          <a:chExt cx="0" cy="0"/>
        </a:xfrm>
      </p:grpSpPr>
      <p:grpSp>
        <p:nvGrpSpPr>
          <p:cNvPr id="163" name="Google Shape;163;p7"/>
          <p:cNvGrpSpPr/>
          <p:nvPr/>
        </p:nvGrpSpPr>
        <p:grpSpPr>
          <a:xfrm>
            <a:off x="2982510" y="-1228656"/>
            <a:ext cx="6226978" cy="490404"/>
            <a:chOff x="-1" y="-1"/>
            <a:chExt cx="6226977" cy="490402"/>
          </a:xfrm>
        </p:grpSpPr>
        <p:sp>
          <p:nvSpPr>
            <p:cNvPr id="164" name="Google Shape;164;p7"/>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65" name="Google Shape;165;p7"/>
            <p:cNvGrpSpPr/>
            <p:nvPr/>
          </p:nvGrpSpPr>
          <p:grpSpPr>
            <a:xfrm>
              <a:off x="-1" y="-1"/>
              <a:ext cx="6226977" cy="211383"/>
              <a:chOff x="0" y="-1"/>
              <a:chExt cx="6226976" cy="211382"/>
            </a:xfrm>
          </p:grpSpPr>
          <p:sp>
            <p:nvSpPr>
              <p:cNvPr id="166" name="Google Shape;166;p7"/>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7" name="Google Shape;167;p7"/>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8" name="Google Shape;168;p7"/>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9" name="Google Shape;169;p7"/>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0" name="Google Shape;170;p7"/>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1" name="Google Shape;171;p7"/>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2" name="Google Shape;172;p7"/>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3" name="Google Shape;173;p7"/>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4" name="Google Shape;174;p7"/>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 name="Google Shape;175;p7"/>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176" name="Google Shape;176;p7"/>
          <p:cNvGrpSpPr/>
          <p:nvPr/>
        </p:nvGrpSpPr>
        <p:grpSpPr>
          <a:xfrm>
            <a:off x="698501" y="5884313"/>
            <a:ext cx="1454913" cy="577169"/>
            <a:chOff x="0" y="-1"/>
            <a:chExt cx="1454912" cy="577167"/>
          </a:xfrm>
        </p:grpSpPr>
        <p:sp>
          <p:nvSpPr>
            <p:cNvPr id="177" name="Google Shape;177;p7"/>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 name="Google Shape;178;p7"/>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 name="Google Shape;179;p7"/>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0" name="Google Shape;180;p7"/>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1" name="Google Shape;181;p7"/>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2" name="Google Shape;182;p7"/>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 name="Google Shape;183;p7"/>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 name="Google Shape;184;p7"/>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85" name="Google Shape;185;p7"/>
          <p:cNvSpPr/>
          <p:nvPr/>
        </p:nvSpPr>
        <p:spPr>
          <a:xfrm>
            <a:off x="6106750" y="0"/>
            <a:ext cx="6084001"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 name="Google Shape;186;p7"/>
          <p:cNvSpPr txBox="1"/>
          <p:nvPr>
            <p:ph idx="1" type="body"/>
          </p:nvPr>
        </p:nvSpPr>
        <p:spPr>
          <a:xfrm>
            <a:off x="6106750" y="1"/>
            <a:ext cx="6085250" cy="6854313"/>
          </a:xfrm>
          <a:prstGeom prst="rect">
            <a:avLst/>
          </a:prstGeom>
          <a:solidFill>
            <a:srgbClr val="61A4B4"/>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87" name="Google Shape;187;p7"/>
          <p:cNvSpPr/>
          <p:nvPr>
            <p:ph idx="2" type="pic"/>
          </p:nvPr>
        </p:nvSpPr>
        <p:spPr>
          <a:xfrm>
            <a:off x="6106750" y="1433"/>
            <a:ext cx="6085250" cy="6856567"/>
          </a:xfrm>
          <a:prstGeom prst="rect">
            <a:avLst/>
          </a:prstGeom>
          <a:noFill/>
          <a:ln>
            <a:noFill/>
          </a:ln>
        </p:spPr>
      </p:sp>
      <p:sp>
        <p:nvSpPr>
          <p:cNvPr id="188" name="Google Shape;188;p7"/>
          <p:cNvSpPr txBox="1"/>
          <p:nvPr>
            <p:ph type="title"/>
          </p:nvPr>
        </p:nvSpPr>
        <p:spPr>
          <a:xfrm>
            <a:off x="698501" y="741499"/>
            <a:ext cx="4774081"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189" name="Google Shape;189;p7"/>
          <p:cNvSpPr txBox="1"/>
          <p:nvPr>
            <p:ph idx="3" type="body"/>
          </p:nvPr>
        </p:nvSpPr>
        <p:spPr>
          <a:xfrm>
            <a:off x="698501" y="1591899"/>
            <a:ext cx="4773386" cy="4356465"/>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190" name="Google Shape;190;p7"/>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Tekst en Beeld (M)</a:t>
            </a:r>
            <a:endParaRPr/>
          </a:p>
        </p:txBody>
      </p:sp>
      <p:sp>
        <p:nvSpPr>
          <p:cNvPr id="191" name="Google Shape;191;p7"/>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1200"/>
              <a:buFont typeface="Arial"/>
              <a:buNone/>
              <a:defRPr>
                <a:solidFill>
                  <a:srgbClr val="FFFFFF"/>
                </a:solidFill>
              </a:defRPr>
            </a:lvl1pPr>
            <a:lvl2pPr indent="0" lvl="1" marL="0" algn="r">
              <a:lnSpc>
                <a:spcPct val="100000"/>
              </a:lnSpc>
              <a:spcBef>
                <a:spcPts val="0"/>
              </a:spcBef>
              <a:spcAft>
                <a:spcPts val="0"/>
              </a:spcAft>
              <a:buClr>
                <a:srgbClr val="FFFFFF"/>
              </a:buClr>
              <a:buSzPts val="1200"/>
              <a:buFont typeface="Arial"/>
              <a:buNone/>
              <a:defRPr>
                <a:solidFill>
                  <a:srgbClr val="FFFFFF"/>
                </a:solidFill>
              </a:defRPr>
            </a:lvl2pPr>
            <a:lvl3pPr indent="0" lvl="2" marL="0" algn="r">
              <a:lnSpc>
                <a:spcPct val="100000"/>
              </a:lnSpc>
              <a:spcBef>
                <a:spcPts val="0"/>
              </a:spcBef>
              <a:spcAft>
                <a:spcPts val="0"/>
              </a:spcAft>
              <a:buClr>
                <a:srgbClr val="FFFFFF"/>
              </a:buClr>
              <a:buSzPts val="1200"/>
              <a:buFont typeface="Arial"/>
              <a:buNone/>
              <a:defRPr>
                <a:solidFill>
                  <a:srgbClr val="FFFFFF"/>
                </a:solidFill>
              </a:defRPr>
            </a:lvl3pPr>
            <a:lvl4pPr indent="0" lvl="3" marL="0" algn="r">
              <a:lnSpc>
                <a:spcPct val="100000"/>
              </a:lnSpc>
              <a:spcBef>
                <a:spcPts val="0"/>
              </a:spcBef>
              <a:spcAft>
                <a:spcPts val="0"/>
              </a:spcAft>
              <a:buClr>
                <a:srgbClr val="FFFFFF"/>
              </a:buClr>
              <a:buSzPts val="1200"/>
              <a:buFont typeface="Arial"/>
              <a:buNone/>
              <a:defRPr>
                <a:solidFill>
                  <a:srgbClr val="FFFFFF"/>
                </a:solidFill>
              </a:defRPr>
            </a:lvl4pPr>
            <a:lvl5pPr indent="0" lvl="4" marL="0" algn="r">
              <a:lnSpc>
                <a:spcPct val="100000"/>
              </a:lnSpc>
              <a:spcBef>
                <a:spcPts val="0"/>
              </a:spcBef>
              <a:spcAft>
                <a:spcPts val="0"/>
              </a:spcAft>
              <a:buClr>
                <a:srgbClr val="FFFFFF"/>
              </a:buClr>
              <a:buSzPts val="1200"/>
              <a:buFont typeface="Arial"/>
              <a:buNone/>
              <a:defRPr>
                <a:solidFill>
                  <a:srgbClr val="FFFFFF"/>
                </a:solidFill>
              </a:defRPr>
            </a:lvl5pPr>
            <a:lvl6pPr indent="0" lvl="5" marL="0" algn="r">
              <a:lnSpc>
                <a:spcPct val="100000"/>
              </a:lnSpc>
              <a:spcBef>
                <a:spcPts val="0"/>
              </a:spcBef>
              <a:spcAft>
                <a:spcPts val="0"/>
              </a:spcAft>
              <a:buClr>
                <a:srgbClr val="FFFFFF"/>
              </a:buClr>
              <a:buSzPts val="1200"/>
              <a:buFont typeface="Arial"/>
              <a:buNone/>
              <a:defRPr>
                <a:solidFill>
                  <a:srgbClr val="FFFFFF"/>
                </a:solidFill>
              </a:defRPr>
            </a:lvl6pPr>
            <a:lvl7pPr indent="0" lvl="6" marL="0" algn="r">
              <a:lnSpc>
                <a:spcPct val="100000"/>
              </a:lnSpc>
              <a:spcBef>
                <a:spcPts val="0"/>
              </a:spcBef>
              <a:spcAft>
                <a:spcPts val="0"/>
              </a:spcAft>
              <a:buClr>
                <a:srgbClr val="FFFFFF"/>
              </a:buClr>
              <a:buSzPts val="1200"/>
              <a:buFont typeface="Arial"/>
              <a:buNone/>
              <a:defRPr>
                <a:solidFill>
                  <a:srgbClr val="FFFFFF"/>
                </a:solidFill>
              </a:defRPr>
            </a:lvl7pPr>
            <a:lvl8pPr indent="0" lvl="7" marL="0" algn="r">
              <a:lnSpc>
                <a:spcPct val="100000"/>
              </a:lnSpc>
              <a:spcBef>
                <a:spcPts val="0"/>
              </a:spcBef>
              <a:spcAft>
                <a:spcPts val="0"/>
              </a:spcAft>
              <a:buClr>
                <a:srgbClr val="FFFFFF"/>
              </a:buClr>
              <a:buSzPts val="1200"/>
              <a:buFont typeface="Arial"/>
              <a:buNone/>
              <a:defRPr>
                <a:solidFill>
                  <a:srgbClr val="FFFFFF"/>
                </a:solidFill>
              </a:defRPr>
            </a:lvl8pPr>
            <a:lvl9pPr indent="0" lvl="8" marL="0" algn="r">
              <a:lnSpc>
                <a:spcPct val="100000"/>
              </a:lnSpc>
              <a:spcBef>
                <a:spcPts val="0"/>
              </a:spcBef>
              <a:spcAft>
                <a:spcPts val="0"/>
              </a:spcAft>
              <a:buClr>
                <a:srgbClr val="FFFFFF"/>
              </a:buClr>
              <a:buSzPts val="12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NL"/>
              <a:t>‹#›</a:t>
            </a:fld>
            <a:endParaRPr b="0" i="0" sz="1200" u="none" cap="none" strike="noStrike">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en Beeld (L)" showMasterSp="0">
  <p:cSld name="Tekst en Beeld (L)">
    <p:spTree>
      <p:nvGrpSpPr>
        <p:cNvPr id="192" name="Shape 192"/>
        <p:cNvGrpSpPr/>
        <p:nvPr/>
      </p:nvGrpSpPr>
      <p:grpSpPr>
        <a:xfrm>
          <a:off x="0" y="0"/>
          <a:ext cx="0" cy="0"/>
          <a:chOff x="0" y="0"/>
          <a:chExt cx="0" cy="0"/>
        </a:xfrm>
      </p:grpSpPr>
      <p:grpSp>
        <p:nvGrpSpPr>
          <p:cNvPr id="193" name="Google Shape;193;p8"/>
          <p:cNvGrpSpPr/>
          <p:nvPr/>
        </p:nvGrpSpPr>
        <p:grpSpPr>
          <a:xfrm>
            <a:off x="2982510" y="-1228656"/>
            <a:ext cx="6226978" cy="490404"/>
            <a:chOff x="-1" y="-1"/>
            <a:chExt cx="6226977" cy="490402"/>
          </a:xfrm>
        </p:grpSpPr>
        <p:sp>
          <p:nvSpPr>
            <p:cNvPr id="194" name="Google Shape;194;p8"/>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95" name="Google Shape;195;p8"/>
            <p:cNvGrpSpPr/>
            <p:nvPr/>
          </p:nvGrpSpPr>
          <p:grpSpPr>
            <a:xfrm>
              <a:off x="-1" y="-1"/>
              <a:ext cx="6226977" cy="211383"/>
              <a:chOff x="0" y="-1"/>
              <a:chExt cx="6226976" cy="211382"/>
            </a:xfrm>
          </p:grpSpPr>
          <p:sp>
            <p:nvSpPr>
              <p:cNvPr id="196" name="Google Shape;196;p8"/>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7" name="Google Shape;197;p8"/>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p8"/>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 name="Google Shape;199;p8"/>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0" name="Google Shape;200;p8"/>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1" name="Google Shape;201;p8"/>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8"/>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3" name="Google Shape;203;p8"/>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4" name="Google Shape;204;p8"/>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5" name="Google Shape;205;p8"/>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206" name="Google Shape;206;p8"/>
          <p:cNvGrpSpPr/>
          <p:nvPr/>
        </p:nvGrpSpPr>
        <p:grpSpPr>
          <a:xfrm>
            <a:off x="698501" y="5884313"/>
            <a:ext cx="1454913" cy="577169"/>
            <a:chOff x="0" y="-1"/>
            <a:chExt cx="1454912" cy="577167"/>
          </a:xfrm>
        </p:grpSpPr>
        <p:sp>
          <p:nvSpPr>
            <p:cNvPr id="207" name="Google Shape;207;p8"/>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8"/>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 name="Google Shape;209;p8"/>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 name="Google Shape;210;p8"/>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 name="Google Shape;211;p8"/>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 name="Google Shape;212;p8"/>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 name="Google Shape;213;p8"/>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 name="Google Shape;214;p8"/>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15" name="Google Shape;215;p8"/>
          <p:cNvSpPr/>
          <p:nvPr/>
        </p:nvSpPr>
        <p:spPr>
          <a:xfrm>
            <a:off x="4259367" y="0"/>
            <a:ext cx="7934401"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 name="Google Shape;216;p8"/>
          <p:cNvSpPr txBox="1"/>
          <p:nvPr>
            <p:ph idx="1" type="body"/>
          </p:nvPr>
        </p:nvSpPr>
        <p:spPr>
          <a:xfrm>
            <a:off x="4259367" y="189167"/>
            <a:ext cx="7932633" cy="6668832"/>
          </a:xfrm>
          <a:prstGeom prst="rect">
            <a:avLst/>
          </a:prstGeom>
          <a:solidFill>
            <a:srgbClr val="00B7D3"/>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17" name="Google Shape;217;p8"/>
          <p:cNvSpPr/>
          <p:nvPr>
            <p:ph idx="2" type="pic"/>
          </p:nvPr>
        </p:nvSpPr>
        <p:spPr>
          <a:xfrm>
            <a:off x="4259367" y="1433"/>
            <a:ext cx="7932633" cy="6856567"/>
          </a:xfrm>
          <a:prstGeom prst="rect">
            <a:avLst/>
          </a:prstGeom>
          <a:noFill/>
          <a:ln>
            <a:noFill/>
          </a:ln>
        </p:spPr>
      </p:sp>
      <p:sp>
        <p:nvSpPr>
          <p:cNvPr id="218" name="Google Shape;218;p8"/>
          <p:cNvSpPr txBox="1"/>
          <p:nvPr>
            <p:ph type="title"/>
          </p:nvPr>
        </p:nvSpPr>
        <p:spPr>
          <a:xfrm>
            <a:off x="698500" y="741499"/>
            <a:ext cx="2799444"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219" name="Google Shape;219;p8"/>
          <p:cNvSpPr txBox="1"/>
          <p:nvPr>
            <p:ph idx="3" type="body"/>
          </p:nvPr>
        </p:nvSpPr>
        <p:spPr>
          <a:xfrm>
            <a:off x="698499" y="1591899"/>
            <a:ext cx="2799445" cy="4356465"/>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20" name="Google Shape;220;p8"/>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Tekst en Beeld (L)</a:t>
            </a:r>
            <a:endParaRPr/>
          </a:p>
        </p:txBody>
      </p:sp>
      <p:sp>
        <p:nvSpPr>
          <p:cNvPr id="221" name="Google Shape;221;p8"/>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1200"/>
              <a:buFont typeface="Arial"/>
              <a:buNone/>
              <a:defRPr>
                <a:solidFill>
                  <a:srgbClr val="FFFFFF"/>
                </a:solidFill>
              </a:defRPr>
            </a:lvl1pPr>
            <a:lvl2pPr indent="0" lvl="1" marL="0" algn="r">
              <a:lnSpc>
                <a:spcPct val="100000"/>
              </a:lnSpc>
              <a:spcBef>
                <a:spcPts val="0"/>
              </a:spcBef>
              <a:spcAft>
                <a:spcPts val="0"/>
              </a:spcAft>
              <a:buClr>
                <a:srgbClr val="FFFFFF"/>
              </a:buClr>
              <a:buSzPts val="1200"/>
              <a:buFont typeface="Arial"/>
              <a:buNone/>
              <a:defRPr>
                <a:solidFill>
                  <a:srgbClr val="FFFFFF"/>
                </a:solidFill>
              </a:defRPr>
            </a:lvl2pPr>
            <a:lvl3pPr indent="0" lvl="2" marL="0" algn="r">
              <a:lnSpc>
                <a:spcPct val="100000"/>
              </a:lnSpc>
              <a:spcBef>
                <a:spcPts val="0"/>
              </a:spcBef>
              <a:spcAft>
                <a:spcPts val="0"/>
              </a:spcAft>
              <a:buClr>
                <a:srgbClr val="FFFFFF"/>
              </a:buClr>
              <a:buSzPts val="1200"/>
              <a:buFont typeface="Arial"/>
              <a:buNone/>
              <a:defRPr>
                <a:solidFill>
                  <a:srgbClr val="FFFFFF"/>
                </a:solidFill>
              </a:defRPr>
            </a:lvl3pPr>
            <a:lvl4pPr indent="0" lvl="3" marL="0" algn="r">
              <a:lnSpc>
                <a:spcPct val="100000"/>
              </a:lnSpc>
              <a:spcBef>
                <a:spcPts val="0"/>
              </a:spcBef>
              <a:spcAft>
                <a:spcPts val="0"/>
              </a:spcAft>
              <a:buClr>
                <a:srgbClr val="FFFFFF"/>
              </a:buClr>
              <a:buSzPts val="1200"/>
              <a:buFont typeface="Arial"/>
              <a:buNone/>
              <a:defRPr>
                <a:solidFill>
                  <a:srgbClr val="FFFFFF"/>
                </a:solidFill>
              </a:defRPr>
            </a:lvl4pPr>
            <a:lvl5pPr indent="0" lvl="4" marL="0" algn="r">
              <a:lnSpc>
                <a:spcPct val="100000"/>
              </a:lnSpc>
              <a:spcBef>
                <a:spcPts val="0"/>
              </a:spcBef>
              <a:spcAft>
                <a:spcPts val="0"/>
              </a:spcAft>
              <a:buClr>
                <a:srgbClr val="FFFFFF"/>
              </a:buClr>
              <a:buSzPts val="1200"/>
              <a:buFont typeface="Arial"/>
              <a:buNone/>
              <a:defRPr>
                <a:solidFill>
                  <a:srgbClr val="FFFFFF"/>
                </a:solidFill>
              </a:defRPr>
            </a:lvl5pPr>
            <a:lvl6pPr indent="0" lvl="5" marL="0" algn="r">
              <a:lnSpc>
                <a:spcPct val="100000"/>
              </a:lnSpc>
              <a:spcBef>
                <a:spcPts val="0"/>
              </a:spcBef>
              <a:spcAft>
                <a:spcPts val="0"/>
              </a:spcAft>
              <a:buClr>
                <a:srgbClr val="FFFFFF"/>
              </a:buClr>
              <a:buSzPts val="1200"/>
              <a:buFont typeface="Arial"/>
              <a:buNone/>
              <a:defRPr>
                <a:solidFill>
                  <a:srgbClr val="FFFFFF"/>
                </a:solidFill>
              </a:defRPr>
            </a:lvl6pPr>
            <a:lvl7pPr indent="0" lvl="6" marL="0" algn="r">
              <a:lnSpc>
                <a:spcPct val="100000"/>
              </a:lnSpc>
              <a:spcBef>
                <a:spcPts val="0"/>
              </a:spcBef>
              <a:spcAft>
                <a:spcPts val="0"/>
              </a:spcAft>
              <a:buClr>
                <a:srgbClr val="FFFFFF"/>
              </a:buClr>
              <a:buSzPts val="1200"/>
              <a:buFont typeface="Arial"/>
              <a:buNone/>
              <a:defRPr>
                <a:solidFill>
                  <a:srgbClr val="FFFFFF"/>
                </a:solidFill>
              </a:defRPr>
            </a:lvl7pPr>
            <a:lvl8pPr indent="0" lvl="7" marL="0" algn="r">
              <a:lnSpc>
                <a:spcPct val="100000"/>
              </a:lnSpc>
              <a:spcBef>
                <a:spcPts val="0"/>
              </a:spcBef>
              <a:spcAft>
                <a:spcPts val="0"/>
              </a:spcAft>
              <a:buClr>
                <a:srgbClr val="FFFFFF"/>
              </a:buClr>
              <a:buSzPts val="1200"/>
              <a:buFont typeface="Arial"/>
              <a:buNone/>
              <a:defRPr>
                <a:solidFill>
                  <a:srgbClr val="FFFFFF"/>
                </a:solidFill>
              </a:defRPr>
            </a:lvl8pPr>
            <a:lvl9pPr indent="0" lvl="8" marL="0" algn="r">
              <a:lnSpc>
                <a:spcPct val="100000"/>
              </a:lnSpc>
              <a:spcBef>
                <a:spcPts val="0"/>
              </a:spcBef>
              <a:spcAft>
                <a:spcPts val="0"/>
              </a:spcAft>
              <a:buClr>
                <a:srgbClr val="FFFFFF"/>
              </a:buClr>
              <a:buSzPts val="12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NL"/>
              <a:t>‹#›</a:t>
            </a:fld>
            <a:endParaRPr b="0" i="0" sz="1200" u="none" cap="none" strike="noStrike">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showMasterSp="0">
  <p:cSld name="Foto">
    <p:spTree>
      <p:nvGrpSpPr>
        <p:cNvPr id="222" name="Shape 222"/>
        <p:cNvGrpSpPr/>
        <p:nvPr/>
      </p:nvGrpSpPr>
      <p:grpSpPr>
        <a:xfrm>
          <a:off x="0" y="0"/>
          <a:ext cx="0" cy="0"/>
          <a:chOff x="0" y="0"/>
          <a:chExt cx="0" cy="0"/>
        </a:xfrm>
      </p:grpSpPr>
      <p:grpSp>
        <p:nvGrpSpPr>
          <p:cNvPr id="223" name="Google Shape;223;p9"/>
          <p:cNvGrpSpPr/>
          <p:nvPr/>
        </p:nvGrpSpPr>
        <p:grpSpPr>
          <a:xfrm>
            <a:off x="2982510" y="-1228656"/>
            <a:ext cx="6226978" cy="490404"/>
            <a:chOff x="-1" y="-1"/>
            <a:chExt cx="6226977" cy="490402"/>
          </a:xfrm>
        </p:grpSpPr>
        <p:sp>
          <p:nvSpPr>
            <p:cNvPr id="224" name="Google Shape;224;p9"/>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25" name="Google Shape;225;p9"/>
            <p:cNvGrpSpPr/>
            <p:nvPr/>
          </p:nvGrpSpPr>
          <p:grpSpPr>
            <a:xfrm>
              <a:off x="-1" y="-1"/>
              <a:ext cx="6226977" cy="211383"/>
              <a:chOff x="0" y="-1"/>
              <a:chExt cx="6226976" cy="211382"/>
            </a:xfrm>
          </p:grpSpPr>
          <p:sp>
            <p:nvSpPr>
              <p:cNvPr id="226" name="Google Shape;226;p9"/>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7" name="Google Shape;227;p9"/>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8" name="Google Shape;228;p9"/>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9" name="Google Shape;229;p9"/>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0" name="Google Shape;230;p9"/>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1" name="Google Shape;231;p9"/>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2" name="Google Shape;232;p9"/>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3" name="Google Shape;233;p9"/>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4" name="Google Shape;234;p9"/>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5" name="Google Shape;235;p9"/>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236" name="Google Shape;236;p9"/>
          <p:cNvGrpSpPr/>
          <p:nvPr/>
        </p:nvGrpSpPr>
        <p:grpSpPr>
          <a:xfrm>
            <a:off x="698501" y="5884313"/>
            <a:ext cx="1454913" cy="577169"/>
            <a:chOff x="0" y="-1"/>
            <a:chExt cx="1454912" cy="577167"/>
          </a:xfrm>
        </p:grpSpPr>
        <p:sp>
          <p:nvSpPr>
            <p:cNvPr id="237" name="Google Shape;237;p9"/>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8" name="Google Shape;238;p9"/>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9" name="Google Shape;239;p9"/>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0" name="Google Shape;240;p9"/>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1" name="Google Shape;241;p9"/>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2" name="Google Shape;242;p9"/>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3" name="Google Shape;243;p9"/>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4" name="Google Shape;244;p9"/>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45" name="Google Shape;245;p9"/>
          <p:cNvSpPr/>
          <p:nvPr/>
        </p:nvSpPr>
        <p:spPr>
          <a:xfrm>
            <a:off x="-10751" y="0"/>
            <a:ext cx="12204519" cy="68580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6" name="Google Shape;246;p9"/>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Foto</a:t>
            </a:r>
            <a:endParaRPr/>
          </a:p>
        </p:txBody>
      </p:sp>
      <p:sp>
        <p:nvSpPr>
          <p:cNvPr id="247" name="Google Shape;247;p9"/>
          <p:cNvSpPr/>
          <p:nvPr>
            <p:ph idx="2" type="pic"/>
          </p:nvPr>
        </p:nvSpPr>
        <p:spPr>
          <a:xfrm>
            <a:off x="-16571" y="972"/>
            <a:ext cx="12197821" cy="6857029"/>
          </a:xfrm>
          <a:prstGeom prst="rect">
            <a:avLst/>
          </a:prstGeom>
          <a:noFill/>
          <a:ln>
            <a:noFill/>
          </a:ln>
        </p:spPr>
      </p:sp>
      <p:sp>
        <p:nvSpPr>
          <p:cNvPr id="248" name="Google Shape;248;p9"/>
          <p:cNvSpPr txBox="1"/>
          <p:nvPr>
            <p:ph idx="1" type="body"/>
          </p:nvPr>
        </p:nvSpPr>
        <p:spPr>
          <a:xfrm>
            <a:off x="0" y="1"/>
            <a:ext cx="12205799" cy="741499"/>
          </a:xfrm>
          <a:prstGeom prst="rect">
            <a:avLst/>
          </a:prstGeom>
          <a:solidFill>
            <a:schemeClr val="accent1"/>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Clr>
                <a:srgbClr val="000000"/>
              </a:buClr>
              <a:buSzPts val="1800"/>
              <a:buChar char="▪"/>
              <a:defRPr/>
            </a:lvl2pPr>
            <a:lvl3pPr indent="-228600" lvl="2" marL="1371600" algn="l">
              <a:lnSpc>
                <a:spcPct val="90000"/>
              </a:lnSpc>
              <a:spcBef>
                <a:spcPts val="1200"/>
              </a:spcBef>
              <a:spcAft>
                <a:spcPts val="0"/>
              </a:spcAft>
              <a:buClr>
                <a:srgbClr val="000000"/>
              </a:buClr>
              <a:buSzPts val="1800"/>
              <a:buNone/>
              <a:defRPr/>
            </a:lvl3pPr>
            <a:lvl4pPr indent="-228600" lvl="3" marL="1828800" algn="l">
              <a:lnSpc>
                <a:spcPct val="90000"/>
              </a:lnSpc>
              <a:spcBef>
                <a:spcPts val="1200"/>
              </a:spcBef>
              <a:spcAft>
                <a:spcPts val="0"/>
              </a:spcAft>
              <a:buClr>
                <a:srgbClr val="000000"/>
              </a:buClr>
              <a:buSzPts val="1800"/>
              <a:buNone/>
              <a:defRPr/>
            </a:lvl4pPr>
            <a:lvl5pPr indent="-342900" lvl="4" marL="2286000" algn="l">
              <a:lnSpc>
                <a:spcPct val="90000"/>
              </a:lnSpc>
              <a:spcBef>
                <a:spcPts val="1200"/>
              </a:spcBef>
              <a:spcAft>
                <a:spcPts val="0"/>
              </a:spcAft>
              <a:buClr>
                <a:srgbClr val="000000"/>
              </a:buClr>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49" name="Google Shape;249;p9"/>
          <p:cNvSpPr txBox="1"/>
          <p:nvPr>
            <p:ph type="title"/>
          </p:nvPr>
        </p:nvSpPr>
        <p:spPr>
          <a:xfrm>
            <a:off x="698500" y="193037"/>
            <a:ext cx="10775071" cy="4904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3200"/>
              <a:buFont typeface="Roboto Slab"/>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p:txBody>
      </p:sp>
      <p:sp>
        <p:nvSpPr>
          <p:cNvPr id="250" name="Google Shape;250;p9"/>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1200"/>
              <a:buFont typeface="Arial"/>
              <a:buNone/>
              <a:defRPr>
                <a:solidFill>
                  <a:srgbClr val="FFFFFF"/>
                </a:solidFill>
              </a:defRPr>
            </a:lvl1pPr>
            <a:lvl2pPr indent="0" lvl="1" marL="0" algn="r">
              <a:lnSpc>
                <a:spcPct val="100000"/>
              </a:lnSpc>
              <a:spcBef>
                <a:spcPts val="0"/>
              </a:spcBef>
              <a:spcAft>
                <a:spcPts val="0"/>
              </a:spcAft>
              <a:buClr>
                <a:srgbClr val="FFFFFF"/>
              </a:buClr>
              <a:buSzPts val="1200"/>
              <a:buFont typeface="Arial"/>
              <a:buNone/>
              <a:defRPr>
                <a:solidFill>
                  <a:srgbClr val="FFFFFF"/>
                </a:solidFill>
              </a:defRPr>
            </a:lvl2pPr>
            <a:lvl3pPr indent="0" lvl="2" marL="0" algn="r">
              <a:lnSpc>
                <a:spcPct val="100000"/>
              </a:lnSpc>
              <a:spcBef>
                <a:spcPts val="0"/>
              </a:spcBef>
              <a:spcAft>
                <a:spcPts val="0"/>
              </a:spcAft>
              <a:buClr>
                <a:srgbClr val="FFFFFF"/>
              </a:buClr>
              <a:buSzPts val="1200"/>
              <a:buFont typeface="Arial"/>
              <a:buNone/>
              <a:defRPr>
                <a:solidFill>
                  <a:srgbClr val="FFFFFF"/>
                </a:solidFill>
              </a:defRPr>
            </a:lvl3pPr>
            <a:lvl4pPr indent="0" lvl="3" marL="0" algn="r">
              <a:lnSpc>
                <a:spcPct val="100000"/>
              </a:lnSpc>
              <a:spcBef>
                <a:spcPts val="0"/>
              </a:spcBef>
              <a:spcAft>
                <a:spcPts val="0"/>
              </a:spcAft>
              <a:buClr>
                <a:srgbClr val="FFFFFF"/>
              </a:buClr>
              <a:buSzPts val="1200"/>
              <a:buFont typeface="Arial"/>
              <a:buNone/>
              <a:defRPr>
                <a:solidFill>
                  <a:srgbClr val="FFFFFF"/>
                </a:solidFill>
              </a:defRPr>
            </a:lvl4pPr>
            <a:lvl5pPr indent="0" lvl="4" marL="0" algn="r">
              <a:lnSpc>
                <a:spcPct val="100000"/>
              </a:lnSpc>
              <a:spcBef>
                <a:spcPts val="0"/>
              </a:spcBef>
              <a:spcAft>
                <a:spcPts val="0"/>
              </a:spcAft>
              <a:buClr>
                <a:srgbClr val="FFFFFF"/>
              </a:buClr>
              <a:buSzPts val="1200"/>
              <a:buFont typeface="Arial"/>
              <a:buNone/>
              <a:defRPr>
                <a:solidFill>
                  <a:srgbClr val="FFFFFF"/>
                </a:solidFill>
              </a:defRPr>
            </a:lvl5pPr>
            <a:lvl6pPr indent="0" lvl="5" marL="0" algn="r">
              <a:lnSpc>
                <a:spcPct val="100000"/>
              </a:lnSpc>
              <a:spcBef>
                <a:spcPts val="0"/>
              </a:spcBef>
              <a:spcAft>
                <a:spcPts val="0"/>
              </a:spcAft>
              <a:buClr>
                <a:srgbClr val="FFFFFF"/>
              </a:buClr>
              <a:buSzPts val="1200"/>
              <a:buFont typeface="Arial"/>
              <a:buNone/>
              <a:defRPr>
                <a:solidFill>
                  <a:srgbClr val="FFFFFF"/>
                </a:solidFill>
              </a:defRPr>
            </a:lvl6pPr>
            <a:lvl7pPr indent="0" lvl="6" marL="0" algn="r">
              <a:lnSpc>
                <a:spcPct val="100000"/>
              </a:lnSpc>
              <a:spcBef>
                <a:spcPts val="0"/>
              </a:spcBef>
              <a:spcAft>
                <a:spcPts val="0"/>
              </a:spcAft>
              <a:buClr>
                <a:srgbClr val="FFFFFF"/>
              </a:buClr>
              <a:buSzPts val="1200"/>
              <a:buFont typeface="Arial"/>
              <a:buNone/>
              <a:defRPr>
                <a:solidFill>
                  <a:srgbClr val="FFFFFF"/>
                </a:solidFill>
              </a:defRPr>
            </a:lvl7pPr>
            <a:lvl8pPr indent="0" lvl="7" marL="0" algn="r">
              <a:lnSpc>
                <a:spcPct val="100000"/>
              </a:lnSpc>
              <a:spcBef>
                <a:spcPts val="0"/>
              </a:spcBef>
              <a:spcAft>
                <a:spcPts val="0"/>
              </a:spcAft>
              <a:buClr>
                <a:srgbClr val="FFFFFF"/>
              </a:buClr>
              <a:buSzPts val="1200"/>
              <a:buFont typeface="Arial"/>
              <a:buNone/>
              <a:defRPr>
                <a:solidFill>
                  <a:srgbClr val="FFFFFF"/>
                </a:solidFill>
              </a:defRPr>
            </a:lvl8pPr>
            <a:lvl9pPr indent="0" lvl="8" marL="0" algn="r">
              <a:lnSpc>
                <a:spcPct val="100000"/>
              </a:lnSpc>
              <a:spcBef>
                <a:spcPts val="0"/>
              </a:spcBef>
              <a:spcAft>
                <a:spcPts val="0"/>
              </a:spcAft>
              <a:buClr>
                <a:srgbClr val="FFFFFF"/>
              </a:buClr>
              <a:buSzPts val="12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NL"/>
              <a:t>‹#›</a:t>
            </a:fld>
            <a:endParaRPr b="0" i="0" sz="1200" u="none" cap="none" strike="noStrike">
              <a:latin typeface="Arial"/>
              <a:ea typeface="Arial"/>
              <a:cs typeface="Arial"/>
              <a:sym typeface="Arial"/>
            </a:endParaRPr>
          </a:p>
        </p:txBody>
      </p:sp>
      <p:pic>
        <p:nvPicPr>
          <p:cNvPr id="251" name="Google Shape;251;p9"/>
          <p:cNvPicPr preferRelativeResize="0"/>
          <p:nvPr/>
        </p:nvPicPr>
        <p:blipFill rotWithShape="1">
          <a:blip r:embed="rId2">
            <a:alphaModFix/>
          </a:blip>
          <a:srcRect b="0" l="0" r="0" t="0"/>
          <a:stretch/>
        </p:blipFill>
        <p:spPr>
          <a:xfrm>
            <a:off x="695450" y="5847858"/>
            <a:ext cx="1460500" cy="698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ofdstuk" showMasterSp="0">
  <p:cSld name="Hoofdstuk">
    <p:spTree>
      <p:nvGrpSpPr>
        <p:cNvPr id="252" name="Shape 252"/>
        <p:cNvGrpSpPr/>
        <p:nvPr/>
      </p:nvGrpSpPr>
      <p:grpSpPr>
        <a:xfrm>
          <a:off x="0" y="0"/>
          <a:ext cx="0" cy="0"/>
          <a:chOff x="0" y="0"/>
          <a:chExt cx="0" cy="0"/>
        </a:xfrm>
      </p:grpSpPr>
      <p:grpSp>
        <p:nvGrpSpPr>
          <p:cNvPr id="253" name="Google Shape;253;p10"/>
          <p:cNvGrpSpPr/>
          <p:nvPr/>
        </p:nvGrpSpPr>
        <p:grpSpPr>
          <a:xfrm>
            <a:off x="2982510" y="-1228656"/>
            <a:ext cx="6226978" cy="490404"/>
            <a:chOff x="-1" y="-1"/>
            <a:chExt cx="6226977" cy="490402"/>
          </a:xfrm>
        </p:grpSpPr>
        <p:sp>
          <p:nvSpPr>
            <p:cNvPr id="254" name="Google Shape;254;p10"/>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55" name="Google Shape;255;p10"/>
            <p:cNvGrpSpPr/>
            <p:nvPr/>
          </p:nvGrpSpPr>
          <p:grpSpPr>
            <a:xfrm>
              <a:off x="-1" y="-1"/>
              <a:ext cx="6226977" cy="211383"/>
              <a:chOff x="0" y="-1"/>
              <a:chExt cx="6226976" cy="211382"/>
            </a:xfrm>
          </p:grpSpPr>
          <p:sp>
            <p:nvSpPr>
              <p:cNvPr id="256" name="Google Shape;256;p10"/>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7" name="Google Shape;257;p10"/>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8" name="Google Shape;258;p10"/>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9" name="Google Shape;259;p10"/>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0" name="Google Shape;260;p10"/>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1" name="Google Shape;261;p10"/>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2" name="Google Shape;262;p10"/>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3" name="Google Shape;263;p10"/>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 name="Google Shape;264;p10"/>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5" name="Google Shape;265;p10"/>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266" name="Google Shape;266;p10"/>
          <p:cNvGrpSpPr/>
          <p:nvPr/>
        </p:nvGrpSpPr>
        <p:grpSpPr>
          <a:xfrm>
            <a:off x="698501" y="5884313"/>
            <a:ext cx="1454913" cy="577169"/>
            <a:chOff x="0" y="-1"/>
            <a:chExt cx="1454912" cy="577167"/>
          </a:xfrm>
        </p:grpSpPr>
        <p:sp>
          <p:nvSpPr>
            <p:cNvPr id="267" name="Google Shape;267;p10"/>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8" name="Google Shape;268;p10"/>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9" name="Google Shape;269;p10"/>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0" name="Google Shape;270;p10"/>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1" name="Google Shape;271;p10"/>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 name="Google Shape;272;p10"/>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 name="Google Shape;273;p10"/>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4" name="Google Shape;274;p10"/>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5" name="Google Shape;275;p10"/>
          <p:cNvSpPr/>
          <p:nvPr/>
        </p:nvSpPr>
        <p:spPr>
          <a:xfrm>
            <a:off x="-12033" y="0"/>
            <a:ext cx="12192001" cy="5371383"/>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6" name="Google Shape;276;p10"/>
          <p:cNvSpPr/>
          <p:nvPr>
            <p:ph idx="2" type="pic"/>
          </p:nvPr>
        </p:nvSpPr>
        <p:spPr>
          <a:xfrm>
            <a:off x="-600" y="716"/>
            <a:ext cx="12193200" cy="5371384"/>
          </a:xfrm>
          <a:prstGeom prst="rect">
            <a:avLst/>
          </a:prstGeom>
          <a:noFill/>
          <a:ln>
            <a:noFill/>
          </a:ln>
        </p:spPr>
      </p:sp>
      <p:sp>
        <p:nvSpPr>
          <p:cNvPr id="277" name="Google Shape;277;p10"/>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Hoofdstuk</a:t>
            </a:r>
            <a:endParaRPr/>
          </a:p>
        </p:txBody>
      </p:sp>
      <p:sp>
        <p:nvSpPr>
          <p:cNvPr id="278" name="Google Shape;278;p10"/>
          <p:cNvSpPr txBox="1"/>
          <p:nvPr>
            <p:ph idx="1" type="body"/>
          </p:nvPr>
        </p:nvSpPr>
        <p:spPr>
          <a:xfrm>
            <a:off x="2702625" y="2770414"/>
            <a:ext cx="6786751" cy="2987465"/>
          </a:xfrm>
          <a:prstGeom prst="rect">
            <a:avLst/>
          </a:prstGeom>
          <a:solidFill>
            <a:schemeClr val="accent1"/>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chemeClr val="accent1"/>
              </a:buClr>
              <a:buSzPts val="100"/>
              <a:buFont typeface="Arial"/>
              <a:buNone/>
              <a:defRPr sz="100">
                <a:solidFill>
                  <a:schemeClr val="accent1"/>
                </a:solidFill>
              </a:defRPr>
            </a:lvl1pPr>
            <a:lvl2pPr indent="-234950" lvl="1" marL="914400" algn="l">
              <a:lnSpc>
                <a:spcPct val="90000"/>
              </a:lnSpc>
              <a:spcBef>
                <a:spcPts val="1200"/>
              </a:spcBef>
              <a:spcAft>
                <a:spcPts val="0"/>
              </a:spcAft>
              <a:buClr>
                <a:schemeClr val="accent1"/>
              </a:buClr>
              <a:buSzPts val="100"/>
              <a:buFont typeface="Arial"/>
              <a:buChar char="▪"/>
              <a:defRPr sz="100">
                <a:solidFill>
                  <a:schemeClr val="accent1"/>
                </a:solidFill>
              </a:defRPr>
            </a:lvl2pPr>
            <a:lvl3pPr indent="-228600" lvl="2" marL="1371600" algn="l">
              <a:lnSpc>
                <a:spcPct val="90000"/>
              </a:lnSpc>
              <a:spcBef>
                <a:spcPts val="1200"/>
              </a:spcBef>
              <a:spcAft>
                <a:spcPts val="0"/>
              </a:spcAft>
              <a:buClr>
                <a:schemeClr val="accent1"/>
              </a:buClr>
              <a:buSzPts val="100"/>
              <a:buFont typeface="Arial"/>
              <a:buNone/>
              <a:defRPr sz="100">
                <a:solidFill>
                  <a:schemeClr val="accent1"/>
                </a:solidFill>
              </a:defRPr>
            </a:lvl3pPr>
            <a:lvl4pPr indent="-228600" lvl="3" marL="1828800" algn="l">
              <a:lnSpc>
                <a:spcPct val="90000"/>
              </a:lnSpc>
              <a:spcBef>
                <a:spcPts val="1200"/>
              </a:spcBef>
              <a:spcAft>
                <a:spcPts val="0"/>
              </a:spcAft>
              <a:buClr>
                <a:schemeClr val="accent1"/>
              </a:buClr>
              <a:buSzPts val="100"/>
              <a:buFont typeface="Arial"/>
              <a:buNone/>
              <a:defRPr sz="100">
                <a:solidFill>
                  <a:schemeClr val="accent1"/>
                </a:solidFill>
              </a:defRPr>
            </a:lvl4pPr>
            <a:lvl5pPr indent="-234950" lvl="4" marL="2286000" algn="l">
              <a:lnSpc>
                <a:spcPct val="90000"/>
              </a:lnSpc>
              <a:spcBef>
                <a:spcPts val="1200"/>
              </a:spcBef>
              <a:spcAft>
                <a:spcPts val="0"/>
              </a:spcAft>
              <a:buClr>
                <a:schemeClr val="accent1"/>
              </a:buClr>
              <a:buSzPts val="100"/>
              <a:buFont typeface="Arial"/>
              <a:buAutoNum type="arabicPeriod"/>
              <a:defRPr sz="100">
                <a:solidFill>
                  <a:schemeClr val="accent1"/>
                </a:solidFill>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79" name="Google Shape;279;p10"/>
          <p:cNvSpPr txBox="1"/>
          <p:nvPr>
            <p:ph idx="3" type="body"/>
          </p:nvPr>
        </p:nvSpPr>
        <p:spPr>
          <a:xfrm>
            <a:off x="2702627" y="2770414"/>
            <a:ext cx="6514419" cy="2987463"/>
          </a:xfrm>
          <a:prstGeom prst="rect">
            <a:avLst/>
          </a:prstGeom>
          <a:solidFill>
            <a:schemeClr val="accent3"/>
          </a:solidFill>
          <a:ln>
            <a:noFill/>
          </a:ln>
        </p:spPr>
        <p:txBody>
          <a:bodyPr anchorCtr="0" anchor="t" bIns="0" lIns="0" spcFirstLastPara="1" rIns="0" wrap="square" tIns="0">
            <a:normAutofit/>
          </a:bodyPr>
          <a:lstStyle>
            <a:lvl1pPr indent="-228600" lvl="0" marL="457200" algn="l">
              <a:lnSpc>
                <a:spcPct val="90000"/>
              </a:lnSpc>
              <a:spcBef>
                <a:spcPts val="1200"/>
              </a:spcBef>
              <a:spcAft>
                <a:spcPts val="0"/>
              </a:spcAft>
              <a:buClr>
                <a:srgbClr val="000000"/>
              </a:buClr>
              <a:buSzPts val="1800"/>
              <a:buNone/>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80" name="Google Shape;280;p10"/>
          <p:cNvSpPr txBox="1"/>
          <p:nvPr>
            <p:ph idx="4" type="body"/>
          </p:nvPr>
        </p:nvSpPr>
        <p:spPr>
          <a:xfrm>
            <a:off x="3086309" y="3917564"/>
            <a:ext cx="6019384" cy="1101408"/>
          </a:xfrm>
          <a:prstGeom prst="rect">
            <a:avLst/>
          </a:prstGeom>
          <a:noFill/>
          <a:ln>
            <a:noFill/>
          </a:ln>
        </p:spPr>
        <p:txBody>
          <a:bodyPr anchorCtr="0" anchor="b" bIns="0" lIns="0" spcFirstLastPara="1" rIns="0" wrap="square" tIns="0">
            <a:normAutofit/>
          </a:bodyPr>
          <a:lstStyle>
            <a:lvl1pPr indent="-228600" lvl="0" marL="457200" algn="ctr">
              <a:lnSpc>
                <a:spcPct val="90000"/>
              </a:lnSpc>
              <a:spcBef>
                <a:spcPts val="1200"/>
              </a:spcBef>
              <a:spcAft>
                <a:spcPts val="0"/>
              </a:spcAft>
              <a:buClr>
                <a:srgbClr val="FFFFFF"/>
              </a:buClr>
              <a:buSzPts val="3400"/>
              <a:buFont typeface="Roboto Slab"/>
              <a:buNone/>
              <a:defRPr sz="3400">
                <a:solidFill>
                  <a:srgbClr val="FFFFFF"/>
                </a:solidFill>
                <a:latin typeface="Roboto Slab"/>
                <a:ea typeface="Roboto Slab"/>
                <a:cs typeface="Roboto Slab"/>
                <a:sym typeface="Roboto Slab"/>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81" name="Google Shape;281;p10"/>
          <p:cNvSpPr txBox="1"/>
          <p:nvPr>
            <p:ph idx="5" type="body"/>
          </p:nvPr>
        </p:nvSpPr>
        <p:spPr>
          <a:xfrm>
            <a:off x="5661995" y="3100404"/>
            <a:ext cx="868008" cy="719402"/>
          </a:xfrm>
          <a:prstGeom prst="rect">
            <a:avLst/>
          </a:prstGeom>
          <a:noFill/>
          <a:ln>
            <a:noFill/>
          </a:ln>
        </p:spPr>
        <p:txBody>
          <a:bodyPr anchorCtr="0" anchor="b" bIns="0" lIns="0" spcFirstLastPara="1" rIns="0" wrap="square" tIns="0">
            <a:normAutofit/>
          </a:bodyPr>
          <a:lstStyle>
            <a:lvl1pPr indent="-228600" lvl="0" marL="457200" algn="ctr">
              <a:lnSpc>
                <a:spcPct val="90000"/>
              </a:lnSpc>
              <a:spcBef>
                <a:spcPts val="1000"/>
              </a:spcBef>
              <a:spcAft>
                <a:spcPts val="0"/>
              </a:spcAft>
              <a:buClr>
                <a:srgbClr val="FFFFFF"/>
              </a:buClr>
              <a:buSzPts val="4300"/>
              <a:buFont typeface="Roboto Slab"/>
              <a:buNone/>
              <a:defRPr b="1" sz="4300">
                <a:solidFill>
                  <a:srgbClr val="FFFFFF"/>
                </a:solidFill>
                <a:latin typeface="Roboto Slab"/>
                <a:ea typeface="Roboto Slab"/>
                <a:cs typeface="Roboto Slab"/>
                <a:sym typeface="Roboto Slab"/>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82" name="Google Shape;282;p10"/>
          <p:cNvSpPr txBox="1"/>
          <p:nvPr>
            <p:ph idx="6" type="body"/>
          </p:nvPr>
        </p:nvSpPr>
        <p:spPr>
          <a:xfrm>
            <a:off x="3088948" y="5168239"/>
            <a:ext cx="6014106" cy="280930"/>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200"/>
              </a:spcBef>
              <a:spcAft>
                <a:spcPts val="0"/>
              </a:spcAft>
              <a:buClr>
                <a:srgbClr val="FFFFFF"/>
              </a:buClr>
              <a:buSzPts val="1600"/>
              <a:buFont typeface="Arial"/>
              <a:buNone/>
              <a:defRPr b="1">
                <a:solidFill>
                  <a:srgbClr val="FFFFFF"/>
                </a:solidFill>
              </a:defRPr>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83" name="Google Shape;283;p10"/>
          <p:cNvSpPr txBox="1"/>
          <p:nvPr>
            <p:ph idx="7" type="body"/>
          </p:nvPr>
        </p:nvSpPr>
        <p:spPr>
          <a:xfrm>
            <a:off x="5700000" y="3894066"/>
            <a:ext cx="792001" cy="7201"/>
          </a:xfrm>
          <a:prstGeom prst="rect">
            <a:avLst/>
          </a:prstGeom>
          <a:solidFill>
            <a:srgbClr val="FFFFFF"/>
          </a:solidFill>
          <a:ln>
            <a:noFill/>
          </a:ln>
        </p:spPr>
        <p:txBody>
          <a:bodyPr anchorCtr="0" anchor="t" bIns="0" lIns="0" spcFirstLastPara="1" rIns="0" wrap="square" tIns="0">
            <a:normAutofit/>
          </a:bodyPr>
          <a:lstStyle>
            <a:lvl1pPr indent="-228600" lvl="0" marL="457200" algn="l">
              <a:lnSpc>
                <a:spcPct val="90000"/>
              </a:lnSpc>
              <a:spcBef>
                <a:spcPts val="400"/>
              </a:spcBef>
              <a:spcAft>
                <a:spcPts val="0"/>
              </a:spcAft>
              <a:buClr>
                <a:srgbClr val="000000"/>
              </a:buClr>
              <a:buSzPts val="640"/>
              <a:buFont typeface="Arial"/>
              <a:buNone/>
              <a:defRPr sz="640"/>
            </a:lvl1pPr>
            <a:lvl2pPr indent="-342900" lvl="1" marL="914400" algn="l">
              <a:lnSpc>
                <a:spcPct val="90000"/>
              </a:lnSpc>
              <a:spcBef>
                <a:spcPts val="1200"/>
              </a:spcBef>
              <a:spcAft>
                <a:spcPts val="0"/>
              </a:spcAft>
              <a:buSzPts val="1800"/>
              <a:buChar char="▪"/>
              <a:defRPr/>
            </a:lvl2pPr>
            <a:lvl3pPr indent="-228600" lvl="2" marL="1371600" algn="l">
              <a:lnSpc>
                <a:spcPct val="90000"/>
              </a:lnSpc>
              <a:spcBef>
                <a:spcPts val="1200"/>
              </a:spcBef>
              <a:spcAft>
                <a:spcPts val="0"/>
              </a:spcAft>
              <a:buSzPts val="1800"/>
              <a:buNone/>
              <a:defRPr/>
            </a:lvl3pPr>
            <a:lvl4pPr indent="-228600" lvl="3" marL="1828800" algn="l">
              <a:lnSpc>
                <a:spcPct val="90000"/>
              </a:lnSpc>
              <a:spcBef>
                <a:spcPts val="1200"/>
              </a:spcBef>
              <a:spcAft>
                <a:spcPts val="0"/>
              </a:spcAft>
              <a:buSzPts val="1800"/>
              <a:buNone/>
              <a:defRPr/>
            </a:lvl4pPr>
            <a:lvl5pPr indent="-342900" lvl="4" marL="2286000" algn="l">
              <a:lnSpc>
                <a:spcPct val="90000"/>
              </a:lnSpc>
              <a:spcBef>
                <a:spcPts val="1200"/>
              </a:spcBef>
              <a:spcAft>
                <a:spcPts val="0"/>
              </a:spcAft>
              <a:buSzPts val="1800"/>
              <a:buAutoNum type="arabicPeriod"/>
              <a:defRPr/>
            </a:lvl5pPr>
            <a:lvl6pPr indent="-342900" lvl="5" marL="2743200" algn="l">
              <a:lnSpc>
                <a:spcPct val="90000"/>
              </a:lnSpc>
              <a:spcBef>
                <a:spcPts val="1200"/>
              </a:spcBef>
              <a:spcAft>
                <a:spcPts val="0"/>
              </a:spcAft>
              <a:buSzPts val="1800"/>
              <a:buAutoNum type="alphaLcPeriod"/>
              <a:defRPr/>
            </a:lvl6pPr>
            <a:lvl7pPr indent="-342900" lvl="6" marL="3200400" algn="l">
              <a:lnSpc>
                <a:spcPct val="90000"/>
              </a:lnSpc>
              <a:spcBef>
                <a:spcPts val="1200"/>
              </a:spcBef>
              <a:spcAft>
                <a:spcPts val="0"/>
              </a:spcAft>
              <a:buSzPts val="1800"/>
              <a:buChar char="▪"/>
              <a:defRPr/>
            </a:lvl7pPr>
            <a:lvl8pPr indent="-228600" lvl="7" marL="3657600" algn="l">
              <a:lnSpc>
                <a:spcPct val="90000"/>
              </a:lnSpc>
              <a:spcBef>
                <a:spcPts val="1200"/>
              </a:spcBef>
              <a:spcAft>
                <a:spcPts val="0"/>
              </a:spcAft>
              <a:buSzPts val="1800"/>
              <a:buNone/>
              <a:defRPr/>
            </a:lvl8pPr>
            <a:lvl9pPr indent="-228600" lvl="8" marL="4114800" algn="l">
              <a:lnSpc>
                <a:spcPct val="90000"/>
              </a:lnSpc>
              <a:spcBef>
                <a:spcPts val="1200"/>
              </a:spcBef>
              <a:spcAft>
                <a:spcPts val="0"/>
              </a:spcAft>
              <a:buSzPts val="1800"/>
              <a:buNone/>
              <a:defRPr/>
            </a:lvl9pPr>
          </a:lstStyle>
          <a:p/>
        </p:txBody>
      </p:sp>
      <p:sp>
        <p:nvSpPr>
          <p:cNvPr id="284" name="Google Shape;284;p10"/>
          <p:cNvSpPr txBox="1"/>
          <p:nvPr>
            <p:ph idx="12" type="sldNum"/>
          </p:nvPr>
        </p:nvSpPr>
        <p:spPr>
          <a:xfrm>
            <a:off x="11289785" y="6246130"/>
            <a:ext cx="182216" cy="172815"/>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1200"/>
              <a:buFont typeface="Arial"/>
              <a:buNone/>
              <a:defRPr sz="1200">
                <a:solidFill>
                  <a:srgbClr val="A6A6A6"/>
                </a:solidFill>
              </a:defRPr>
            </a:lvl1pPr>
            <a:lvl2pPr indent="0" lvl="1" marL="0" algn="r">
              <a:lnSpc>
                <a:spcPct val="100000"/>
              </a:lnSpc>
              <a:spcBef>
                <a:spcPts val="0"/>
              </a:spcBef>
              <a:spcAft>
                <a:spcPts val="0"/>
              </a:spcAft>
              <a:buClr>
                <a:srgbClr val="A6A6A6"/>
              </a:buClr>
              <a:buSzPts val="1200"/>
              <a:buFont typeface="Arial"/>
              <a:buNone/>
              <a:defRPr sz="1200">
                <a:solidFill>
                  <a:srgbClr val="A6A6A6"/>
                </a:solidFill>
              </a:defRPr>
            </a:lvl2pPr>
            <a:lvl3pPr indent="0" lvl="2" marL="0" algn="r">
              <a:lnSpc>
                <a:spcPct val="100000"/>
              </a:lnSpc>
              <a:spcBef>
                <a:spcPts val="0"/>
              </a:spcBef>
              <a:spcAft>
                <a:spcPts val="0"/>
              </a:spcAft>
              <a:buClr>
                <a:srgbClr val="A6A6A6"/>
              </a:buClr>
              <a:buSzPts val="1200"/>
              <a:buFont typeface="Arial"/>
              <a:buNone/>
              <a:defRPr sz="1200">
                <a:solidFill>
                  <a:srgbClr val="A6A6A6"/>
                </a:solidFill>
              </a:defRPr>
            </a:lvl3pPr>
            <a:lvl4pPr indent="0" lvl="3" marL="0" algn="r">
              <a:lnSpc>
                <a:spcPct val="100000"/>
              </a:lnSpc>
              <a:spcBef>
                <a:spcPts val="0"/>
              </a:spcBef>
              <a:spcAft>
                <a:spcPts val="0"/>
              </a:spcAft>
              <a:buClr>
                <a:srgbClr val="A6A6A6"/>
              </a:buClr>
              <a:buSzPts val="1200"/>
              <a:buFont typeface="Arial"/>
              <a:buNone/>
              <a:defRPr sz="1200">
                <a:solidFill>
                  <a:srgbClr val="A6A6A6"/>
                </a:solidFill>
              </a:defRPr>
            </a:lvl4pPr>
            <a:lvl5pPr indent="0" lvl="4" marL="0" algn="r">
              <a:lnSpc>
                <a:spcPct val="100000"/>
              </a:lnSpc>
              <a:spcBef>
                <a:spcPts val="0"/>
              </a:spcBef>
              <a:spcAft>
                <a:spcPts val="0"/>
              </a:spcAft>
              <a:buClr>
                <a:srgbClr val="A6A6A6"/>
              </a:buClr>
              <a:buSzPts val="1200"/>
              <a:buFont typeface="Arial"/>
              <a:buNone/>
              <a:defRPr sz="1200">
                <a:solidFill>
                  <a:srgbClr val="A6A6A6"/>
                </a:solidFill>
              </a:defRPr>
            </a:lvl5pPr>
            <a:lvl6pPr indent="0" lvl="5" marL="0" algn="r">
              <a:lnSpc>
                <a:spcPct val="100000"/>
              </a:lnSpc>
              <a:spcBef>
                <a:spcPts val="0"/>
              </a:spcBef>
              <a:spcAft>
                <a:spcPts val="0"/>
              </a:spcAft>
              <a:buClr>
                <a:srgbClr val="A6A6A6"/>
              </a:buClr>
              <a:buSzPts val="1200"/>
              <a:buFont typeface="Arial"/>
              <a:buNone/>
              <a:defRPr sz="1200">
                <a:solidFill>
                  <a:srgbClr val="A6A6A6"/>
                </a:solidFill>
              </a:defRPr>
            </a:lvl6pPr>
            <a:lvl7pPr indent="0" lvl="6" marL="0" algn="r">
              <a:lnSpc>
                <a:spcPct val="100000"/>
              </a:lnSpc>
              <a:spcBef>
                <a:spcPts val="0"/>
              </a:spcBef>
              <a:spcAft>
                <a:spcPts val="0"/>
              </a:spcAft>
              <a:buClr>
                <a:srgbClr val="A6A6A6"/>
              </a:buClr>
              <a:buSzPts val="1200"/>
              <a:buFont typeface="Arial"/>
              <a:buNone/>
              <a:defRPr sz="1200">
                <a:solidFill>
                  <a:srgbClr val="A6A6A6"/>
                </a:solidFill>
              </a:defRPr>
            </a:lvl7pPr>
            <a:lvl8pPr indent="0" lvl="7" marL="0" algn="r">
              <a:lnSpc>
                <a:spcPct val="100000"/>
              </a:lnSpc>
              <a:spcBef>
                <a:spcPts val="0"/>
              </a:spcBef>
              <a:spcAft>
                <a:spcPts val="0"/>
              </a:spcAft>
              <a:buClr>
                <a:srgbClr val="A6A6A6"/>
              </a:buClr>
              <a:buSzPts val="1200"/>
              <a:buFont typeface="Arial"/>
              <a:buNone/>
              <a:defRPr sz="1200">
                <a:solidFill>
                  <a:srgbClr val="A6A6A6"/>
                </a:solidFill>
              </a:defRPr>
            </a:lvl8pPr>
            <a:lvl9pPr indent="0" lvl="8" marL="0" algn="r">
              <a:lnSpc>
                <a:spcPct val="100000"/>
              </a:lnSpc>
              <a:spcBef>
                <a:spcPts val="0"/>
              </a:spcBef>
              <a:spcAft>
                <a:spcPts val="0"/>
              </a:spcAft>
              <a:buClr>
                <a:srgbClr val="A6A6A6"/>
              </a:buClr>
              <a:buSzPts val="1200"/>
              <a:buFont typeface="Arial"/>
              <a:buNone/>
              <a:defRPr sz="1200">
                <a:solidFill>
                  <a:srgbClr val="A6A6A6"/>
                </a:solidFill>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grpSp>
        <p:nvGrpSpPr>
          <p:cNvPr id="6" name="Google Shape;6;p1"/>
          <p:cNvGrpSpPr/>
          <p:nvPr/>
        </p:nvGrpSpPr>
        <p:grpSpPr>
          <a:xfrm>
            <a:off x="2982510" y="-1228656"/>
            <a:ext cx="6226978" cy="490404"/>
            <a:chOff x="-1" y="-1"/>
            <a:chExt cx="6226977" cy="490402"/>
          </a:xfrm>
        </p:grpSpPr>
        <p:sp>
          <p:nvSpPr>
            <p:cNvPr id="7" name="Google Shape;7;p1"/>
            <p:cNvSpPr/>
            <p:nvPr/>
          </p:nvSpPr>
          <p:spPr>
            <a:xfrm rot="-5400000">
              <a:off x="3007798" y="-2728777"/>
              <a:ext cx="211380" cy="6226977"/>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8" name="Google Shape;8;p1"/>
            <p:cNvGrpSpPr/>
            <p:nvPr/>
          </p:nvGrpSpPr>
          <p:grpSpPr>
            <a:xfrm>
              <a:off x="-1" y="-1"/>
              <a:ext cx="6226977" cy="211383"/>
              <a:chOff x="0" y="-1"/>
              <a:chExt cx="6226976" cy="211382"/>
            </a:xfrm>
          </p:grpSpPr>
          <p:sp>
            <p:nvSpPr>
              <p:cNvPr id="9" name="Google Shape;9;p1"/>
              <p:cNvSpPr/>
              <p:nvPr/>
            </p:nvSpPr>
            <p:spPr>
              <a:xfrm rot="-5400000">
                <a:off x="168192" y="-168191"/>
                <a:ext cx="211380" cy="547765"/>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 name="Google Shape;10;p1"/>
              <p:cNvSpPr/>
              <p:nvPr/>
            </p:nvSpPr>
            <p:spPr>
              <a:xfrm rot="-5400000">
                <a:off x="799215" y="-168191"/>
                <a:ext cx="211380" cy="547765"/>
              </a:xfrm>
              <a:prstGeom prst="rect">
                <a:avLst/>
              </a:prstGeom>
              <a:solidFill>
                <a:srgbClr val="0066A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 name="Google Shape;11;p1"/>
              <p:cNvSpPr/>
              <p:nvPr/>
            </p:nvSpPr>
            <p:spPr>
              <a:xfrm rot="-5400000">
                <a:off x="1430239" y="-168191"/>
                <a:ext cx="211380" cy="547765"/>
              </a:xfrm>
              <a:prstGeom prst="rect">
                <a:avLst/>
              </a:prstGeom>
              <a:solidFill>
                <a:srgbClr val="00B7D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 name="Google Shape;12;p1"/>
              <p:cNvSpPr/>
              <p:nvPr/>
            </p:nvSpPr>
            <p:spPr>
              <a:xfrm rot="-5400000">
                <a:off x="2061263" y="-168191"/>
                <a:ext cx="211380" cy="547765"/>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 name="Google Shape;13;p1"/>
              <p:cNvSpPr/>
              <p:nvPr/>
            </p:nvSpPr>
            <p:spPr>
              <a:xfrm rot="-5400000">
                <a:off x="2692286" y="-168191"/>
                <a:ext cx="211380" cy="547765"/>
              </a:xfrm>
              <a:prstGeom prst="rect">
                <a:avLst/>
              </a:prstGeom>
              <a:solidFill>
                <a:srgbClr val="61A4B4"/>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 name="Google Shape;14;p1"/>
              <p:cNvSpPr/>
              <p:nvPr/>
            </p:nvSpPr>
            <p:spPr>
              <a:xfrm rot="-5400000">
                <a:off x="3323310" y="-168191"/>
                <a:ext cx="211380" cy="547765"/>
              </a:xfrm>
              <a:prstGeom prst="rect">
                <a:avLst/>
              </a:prstGeom>
              <a:solidFill>
                <a:srgbClr val="82D7C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 name="Google Shape;15;p1"/>
              <p:cNvSpPr/>
              <p:nvPr/>
            </p:nvSpPr>
            <p:spPr>
              <a:xfrm rot="-5400000">
                <a:off x="3954334" y="-168191"/>
                <a:ext cx="211380" cy="547765"/>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 name="Google Shape;16;p1"/>
              <p:cNvSpPr/>
              <p:nvPr/>
            </p:nvSpPr>
            <p:spPr>
              <a:xfrm rot="-5400000">
                <a:off x="4585357" y="-168192"/>
                <a:ext cx="211380" cy="547765"/>
              </a:xfrm>
              <a:prstGeom prst="rect">
                <a:avLst/>
              </a:prstGeom>
              <a:solidFill>
                <a:srgbClr val="99D28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 name="Google Shape;17;p1"/>
              <p:cNvSpPr/>
              <p:nvPr/>
            </p:nvSpPr>
            <p:spPr>
              <a:xfrm rot="-5400000">
                <a:off x="5216380" y="-168192"/>
                <a:ext cx="211380" cy="547764"/>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 name="Google Shape;18;p1"/>
              <p:cNvSpPr/>
              <p:nvPr/>
            </p:nvSpPr>
            <p:spPr>
              <a:xfrm rot="-5400000">
                <a:off x="5847403" y="-168193"/>
                <a:ext cx="211380" cy="547765"/>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19" name="Google Shape;19;p1"/>
          <p:cNvGrpSpPr/>
          <p:nvPr/>
        </p:nvGrpSpPr>
        <p:grpSpPr>
          <a:xfrm>
            <a:off x="698501" y="5884313"/>
            <a:ext cx="1454913" cy="577169"/>
            <a:chOff x="0" y="-1"/>
            <a:chExt cx="1454912" cy="577167"/>
          </a:xfrm>
        </p:grpSpPr>
        <p:sp>
          <p:nvSpPr>
            <p:cNvPr id="20" name="Google Shape;20;p1"/>
            <p:cNvSpPr/>
            <p:nvPr/>
          </p:nvSpPr>
          <p:spPr>
            <a:xfrm>
              <a:off x="289214" y="284162"/>
              <a:ext cx="268376"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 name="Google Shape;21;p1"/>
            <p:cNvSpPr/>
            <p:nvPr/>
          </p:nvSpPr>
          <p:spPr>
            <a:xfrm>
              <a:off x="0" y="284162"/>
              <a:ext cx="251958" cy="284795"/>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 name="Google Shape;22;p1"/>
            <p:cNvSpPr/>
            <p:nvPr/>
          </p:nvSpPr>
          <p:spPr>
            <a:xfrm>
              <a:off x="76645" y="-1"/>
              <a:ext cx="266458" cy="267114"/>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 name="Google Shape;23;p1"/>
            <p:cNvSpPr/>
            <p:nvPr/>
          </p:nvSpPr>
          <p:spPr>
            <a:xfrm>
              <a:off x="901742" y="364991"/>
              <a:ext cx="176182" cy="212175"/>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 name="Google Shape;24;p1"/>
            <p:cNvSpPr/>
            <p:nvPr/>
          </p:nvSpPr>
          <p:spPr>
            <a:xfrm>
              <a:off x="1124020" y="284162"/>
              <a:ext cx="33469" cy="284795"/>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 name="Google Shape;25;p1"/>
            <p:cNvSpPr/>
            <p:nvPr/>
          </p:nvSpPr>
          <p:spPr>
            <a:xfrm>
              <a:off x="1199165" y="280373"/>
              <a:ext cx="126296" cy="28858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 name="Google Shape;26;p1"/>
            <p:cNvSpPr/>
            <p:nvPr/>
          </p:nvSpPr>
          <p:spPr>
            <a:xfrm>
              <a:off x="1341878" y="318262"/>
              <a:ext cx="113034" cy="258904"/>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 name="Google Shape;27;p1"/>
            <p:cNvSpPr/>
            <p:nvPr/>
          </p:nvSpPr>
          <p:spPr>
            <a:xfrm>
              <a:off x="637155" y="284162"/>
              <a:ext cx="226699" cy="284795"/>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8" name="Google Shape;28;p1"/>
          <p:cNvSpPr/>
          <p:nvPr/>
        </p:nvSpPr>
        <p:spPr>
          <a:xfrm>
            <a:off x="161518" y="119267"/>
            <a:ext cx="11868965" cy="6408281"/>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 name="Google Shape;29;p1"/>
          <p:cNvSpPr txBox="1"/>
          <p:nvPr/>
        </p:nvSpPr>
        <p:spPr>
          <a:xfrm>
            <a:off x="34969" y="-662297"/>
            <a:ext cx="12100562" cy="4978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accent2"/>
              </a:buClr>
              <a:buSzPts val="2400"/>
              <a:buFont typeface="Roboto Slab"/>
              <a:buNone/>
            </a:pPr>
            <a:r>
              <a:rPr b="0" i="0" lang="nl-NL" sz="2400" u="none" cap="none" strike="noStrike">
                <a:solidFill>
                  <a:schemeClr val="accent2"/>
                </a:solidFill>
                <a:latin typeface="Roboto Slab"/>
                <a:ea typeface="Roboto Slab"/>
                <a:cs typeface="Roboto Slab"/>
                <a:sym typeface="Roboto Slab"/>
              </a:rPr>
              <a:t>Logo (Animatie)</a:t>
            </a:r>
            <a:endParaRPr/>
          </a:p>
        </p:txBody>
      </p:sp>
      <p:sp>
        <p:nvSpPr>
          <p:cNvPr id="30" name="Google Shape;30;p1"/>
          <p:cNvSpPr/>
          <p:nvPr/>
        </p:nvSpPr>
        <p:spPr>
          <a:xfrm>
            <a:off x="4543471" y="3282713"/>
            <a:ext cx="950757" cy="1038005"/>
          </a:xfrm>
          <a:custGeom>
            <a:rect b="b" l="l" r="r" t="t"/>
            <a:pathLst>
              <a:path extrusionOk="0" h="21600" w="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 name="Google Shape;31;p1"/>
          <p:cNvSpPr/>
          <p:nvPr/>
        </p:nvSpPr>
        <p:spPr>
          <a:xfrm>
            <a:off x="3518892" y="3282713"/>
            <a:ext cx="892593" cy="1008923"/>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 name="Google Shape;32;p1"/>
          <p:cNvSpPr/>
          <p:nvPr/>
        </p:nvSpPr>
        <p:spPr>
          <a:xfrm>
            <a:off x="3790419" y="2276031"/>
            <a:ext cx="943961" cy="946283"/>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 name="Google Shape;33;p1"/>
          <p:cNvSpPr/>
          <p:nvPr/>
        </p:nvSpPr>
        <p:spPr>
          <a:xfrm>
            <a:off x="6713432" y="3569060"/>
            <a:ext cx="624144" cy="751658"/>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 name="Google Shape;34;p1"/>
          <p:cNvSpPr/>
          <p:nvPr/>
        </p:nvSpPr>
        <p:spPr>
          <a:xfrm>
            <a:off x="7500883" y="3282713"/>
            <a:ext cx="118566" cy="1008922"/>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 name="Google Shape;35;p1"/>
          <p:cNvSpPr/>
          <p:nvPr/>
        </p:nvSpPr>
        <p:spPr>
          <a:xfrm>
            <a:off x="7767094" y="3269291"/>
            <a:ext cx="447416" cy="1022344"/>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 name="Google Shape;36;p1"/>
          <p:cNvSpPr/>
          <p:nvPr/>
        </p:nvSpPr>
        <p:spPr>
          <a:xfrm>
            <a:off x="8272673" y="3403515"/>
            <a:ext cx="400437" cy="917202"/>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 name="Google Shape;37;p1"/>
          <p:cNvSpPr/>
          <p:nvPr/>
        </p:nvSpPr>
        <p:spPr>
          <a:xfrm>
            <a:off x="5776098" y="3282713"/>
            <a:ext cx="803111" cy="1008923"/>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 name="Google Shape;38;p1"/>
          <p:cNvSpPr txBox="1"/>
          <p:nvPr>
            <p:ph type="title"/>
          </p:nvPr>
        </p:nvSpPr>
        <p:spPr>
          <a:xfrm>
            <a:off x="609600" y="274637"/>
            <a:ext cx="10972800" cy="1325564"/>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1pPr>
            <a:lvl2pPr lvl="1"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2pPr>
            <a:lvl3pPr lvl="2"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3pPr>
            <a:lvl4pPr lvl="3"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4pPr>
            <a:lvl5pPr lvl="4"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5pPr>
            <a:lvl6pPr lvl="5"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6pPr>
            <a:lvl7pPr lvl="6"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7pPr>
            <a:lvl8pPr lvl="7"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8pPr>
            <a:lvl9pPr lvl="8" marR="0" rtl="0" algn="l">
              <a:lnSpc>
                <a:spcPct val="90000"/>
              </a:lnSpc>
              <a:spcBef>
                <a:spcPts val="0"/>
              </a:spcBef>
              <a:spcAft>
                <a:spcPts val="0"/>
              </a:spcAft>
              <a:buClr>
                <a:schemeClr val="accent1"/>
              </a:buClr>
              <a:buSzPts val="3200"/>
              <a:buFont typeface="Roboto Slab"/>
              <a:buNone/>
              <a:defRPr b="0" i="0" sz="3200" u="none" cap="none" strike="noStrike">
                <a:solidFill>
                  <a:schemeClr val="accent1"/>
                </a:solidFill>
                <a:latin typeface="Roboto Slab"/>
                <a:ea typeface="Roboto Slab"/>
                <a:cs typeface="Roboto Slab"/>
                <a:sym typeface="Roboto Slab"/>
              </a:defRPr>
            </a:lvl9pPr>
          </a:lstStyle>
          <a:p/>
        </p:txBody>
      </p:sp>
      <p:sp>
        <p:nvSpPr>
          <p:cNvPr id="39" name="Google Shape;39;p1"/>
          <p:cNvSpPr txBox="1"/>
          <p:nvPr>
            <p:ph idx="1" type="body"/>
          </p:nvPr>
        </p:nvSpPr>
        <p:spPr>
          <a:xfrm>
            <a:off x="609600" y="1600200"/>
            <a:ext cx="10972800" cy="5257800"/>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1pPr>
            <a:lvl2pPr indent="-330200" lvl="1" marL="914400"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2pPr>
            <a:lvl3pPr indent="-228600" lvl="2" marL="13716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3pPr>
            <a:lvl4pPr indent="-228600" lvl="3" marL="18288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4pPr>
            <a:lvl5pPr indent="-330200" lvl="4" marL="2286000" marR="0" rtl="0" algn="l">
              <a:lnSpc>
                <a:spcPct val="90000"/>
              </a:lnSpc>
              <a:spcBef>
                <a:spcPts val="1200"/>
              </a:spcBef>
              <a:spcAft>
                <a:spcPts val="0"/>
              </a:spcAft>
              <a:buClr>
                <a:schemeClr val="accent1"/>
              </a:buClr>
              <a:buSzPts val="1600"/>
              <a:buFont typeface="Noto Sans Symbols"/>
              <a:buAutoNum type="arabicPeriod"/>
              <a:defRPr b="0" i="0" sz="1600" u="none" cap="none" strike="noStrike">
                <a:solidFill>
                  <a:srgbClr val="000000"/>
                </a:solidFill>
                <a:latin typeface="Arial"/>
                <a:ea typeface="Arial"/>
                <a:cs typeface="Arial"/>
                <a:sym typeface="Arial"/>
              </a:defRPr>
            </a:lvl5pPr>
            <a:lvl6pPr indent="-330200" lvl="5" marL="2743200" marR="0" rtl="0" algn="l">
              <a:lnSpc>
                <a:spcPct val="90000"/>
              </a:lnSpc>
              <a:spcBef>
                <a:spcPts val="1200"/>
              </a:spcBef>
              <a:spcAft>
                <a:spcPts val="0"/>
              </a:spcAft>
              <a:buClr>
                <a:schemeClr val="accent1"/>
              </a:buClr>
              <a:buSzPts val="1600"/>
              <a:buFont typeface="Noto Sans Symbols"/>
              <a:buAutoNum type="alphaLcPeriod"/>
              <a:defRPr b="0" i="0" sz="1600" u="none" cap="none" strike="noStrike">
                <a:solidFill>
                  <a:srgbClr val="000000"/>
                </a:solidFill>
                <a:latin typeface="Arial"/>
                <a:ea typeface="Arial"/>
                <a:cs typeface="Arial"/>
                <a:sym typeface="Arial"/>
              </a:defRPr>
            </a:lvl6pPr>
            <a:lvl7pPr indent="-330200" lvl="6" marL="3200400" marR="0" rtl="0" algn="l">
              <a:lnSpc>
                <a:spcPct val="90000"/>
              </a:lnSpc>
              <a:spcBef>
                <a:spcPts val="1200"/>
              </a:spcBef>
              <a:spcAft>
                <a:spcPts val="0"/>
              </a:spcAft>
              <a:buClr>
                <a:schemeClr val="accent1"/>
              </a:buClr>
              <a:buSzPts val="1600"/>
              <a:buFont typeface="Arial"/>
              <a:buChar char="▪"/>
              <a:defRPr b="0"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1200"/>
              </a:spcBef>
              <a:spcAft>
                <a:spcPts val="0"/>
              </a:spcAft>
              <a:buClr>
                <a:schemeClr val="accent1"/>
              </a:buClr>
              <a:buSzPts val="1600"/>
              <a:buFont typeface="Noto Sans Symbols"/>
              <a:buNone/>
              <a:defRPr b="0" i="0" sz="1600" u="none" cap="none" strike="noStrike">
                <a:solidFill>
                  <a:srgbClr val="000000"/>
                </a:solidFill>
                <a:latin typeface="Arial"/>
                <a:ea typeface="Arial"/>
                <a:cs typeface="Arial"/>
                <a:sym typeface="Arial"/>
              </a:defRPr>
            </a:lvl9pPr>
          </a:lstStyle>
          <a:p/>
        </p:txBody>
      </p:sp>
      <p:sp>
        <p:nvSpPr>
          <p:cNvPr id="40" name="Google Shape;40;p1"/>
          <p:cNvSpPr txBox="1"/>
          <p:nvPr>
            <p:ph idx="12" type="sldNum"/>
          </p:nvPr>
        </p:nvSpPr>
        <p:spPr>
          <a:xfrm>
            <a:off x="5892800" y="6172200"/>
            <a:ext cx="2844800" cy="368301"/>
          </a:xfrm>
          <a:prstGeom prst="rect">
            <a:avLst/>
          </a:prstGeom>
          <a:noFill/>
          <a:ln>
            <a:noFill/>
          </a:ln>
        </p:spPr>
        <p:txBody>
          <a:bodyPr anchorCtr="0" anchor="ctr" bIns="0" lIns="0" spcFirstLastPara="1" rIns="0" wrap="square" tIns="0">
            <a:spAutoFit/>
          </a:bodyPr>
          <a:lstStyle>
            <a:lvl1pPr indent="0" lvl="0"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1pPr>
            <a:lvl2pPr indent="0" lvl="1"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2pPr>
            <a:lvl3pPr indent="0" lvl="2"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3pPr>
            <a:lvl4pPr indent="0" lvl="3"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4pPr>
            <a:lvl5pPr indent="0" lvl="4"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5pPr>
            <a:lvl6pPr indent="0" lvl="5"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6pPr>
            <a:lvl7pPr indent="0" lvl="6"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7pPr>
            <a:lvl8pPr indent="0" lvl="7"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8pPr>
            <a:lvl9pPr indent="0" lvl="8" marL="0" marR="0" rtl="0" algn="r">
              <a:lnSpc>
                <a:spcPct val="100000"/>
              </a:lnSpc>
              <a:spcBef>
                <a:spcPts val="0"/>
              </a:spcBef>
              <a:spcAft>
                <a:spcPts val="0"/>
              </a:spcAft>
              <a:buClr>
                <a:srgbClr val="A6A6A6"/>
              </a:buClr>
              <a:buSzPts val="1200"/>
              <a:buFont typeface="Arial"/>
              <a:buNone/>
              <a:defRPr b="0" i="0" sz="1200" u="none" cap="none" strike="noStrike">
                <a:solidFill>
                  <a:srgbClr val="A6A6A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2.jp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1.jpg"/><Relationship Id="rId8"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frankwatching.com/tag/employer-brand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2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3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17"/>
          <p:cNvPicPr preferRelativeResize="0"/>
          <p:nvPr/>
        </p:nvPicPr>
        <p:blipFill>
          <a:blip r:embed="rId3">
            <a:alphaModFix/>
          </a:blip>
          <a:stretch>
            <a:fillRect/>
          </a:stretch>
        </p:blipFill>
        <p:spPr>
          <a:xfrm>
            <a:off x="-497000" y="0"/>
            <a:ext cx="12940953" cy="6858000"/>
          </a:xfrm>
          <a:prstGeom prst="rect">
            <a:avLst/>
          </a:prstGeom>
          <a:noFill/>
          <a:ln>
            <a:noFill/>
          </a:ln>
        </p:spPr>
      </p:pic>
      <p:sp>
        <p:nvSpPr>
          <p:cNvPr id="528" name="Google Shape;528;p17"/>
          <p:cNvSpPr txBox="1"/>
          <p:nvPr>
            <p:ph idx="3" type="body"/>
          </p:nvPr>
        </p:nvSpPr>
        <p:spPr>
          <a:xfrm>
            <a:off x="698499" y="718513"/>
            <a:ext cx="10798200" cy="52299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chemeClr val="lt1"/>
              </a:buClr>
              <a:buSzPts val="4400"/>
              <a:buFont typeface="Calibri"/>
              <a:buNone/>
            </a:pPr>
            <a:r>
              <a:rPr lang="nl-NL"/>
              <a:t>Please wait for the presentation to start…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26"/>
          <p:cNvSpPr txBox="1"/>
          <p:nvPr>
            <p:ph type="title"/>
          </p:nvPr>
        </p:nvSpPr>
        <p:spPr>
          <a:xfrm>
            <a:off x="698550" y="589324"/>
            <a:ext cx="10794900" cy="4905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2976"/>
              <a:buFont typeface="Roboto Slab"/>
              <a:buNone/>
            </a:pPr>
            <a:r>
              <a:rPr lang="nl-NL" sz="2976"/>
              <a:t>VPL</a:t>
            </a:r>
            <a:r>
              <a:rPr lang="nl-NL" sz="2976"/>
              <a:t>:</a:t>
            </a:r>
            <a:endParaRPr sz="2976"/>
          </a:p>
        </p:txBody>
      </p:sp>
      <p:sp>
        <p:nvSpPr>
          <p:cNvPr id="617" name="Google Shape;617;p26"/>
          <p:cNvSpPr txBox="1"/>
          <p:nvPr>
            <p:ph idx="4294967295" type="body"/>
          </p:nvPr>
        </p:nvSpPr>
        <p:spPr>
          <a:xfrm>
            <a:off x="850950" y="1373550"/>
            <a:ext cx="10420800" cy="3782100"/>
          </a:xfrm>
          <a:prstGeom prst="rect">
            <a:avLst/>
          </a:prstGeom>
          <a:noFill/>
          <a:ln>
            <a:noFill/>
          </a:ln>
        </p:spPr>
        <p:txBody>
          <a:bodyPr anchorCtr="0" anchor="t" bIns="0" lIns="0" spcFirstLastPara="1" rIns="0" wrap="square" tIns="0">
            <a:normAutofit/>
          </a:bodyPr>
          <a:lstStyle/>
          <a:p>
            <a:pPr indent="-349250" lvl="0" marL="457200" rtl="0" algn="l">
              <a:lnSpc>
                <a:spcPct val="150000"/>
              </a:lnSpc>
              <a:spcBef>
                <a:spcPts val="1200"/>
              </a:spcBef>
              <a:spcAft>
                <a:spcPts val="0"/>
              </a:spcAft>
              <a:buClr>
                <a:schemeClr val="dk1"/>
              </a:buClr>
              <a:buSzPts val="1900"/>
              <a:buChar char="-"/>
            </a:pPr>
            <a:r>
              <a:rPr lang="nl-NL" sz="1900">
                <a:solidFill>
                  <a:schemeClr val="dk1"/>
                </a:solidFill>
              </a:rPr>
              <a:t>Both application and programming / scripting language</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nl-NL" sz="1900">
                <a:solidFill>
                  <a:schemeClr val="dk1"/>
                </a:solidFill>
              </a:rPr>
              <a:t>Multiple examples in GIS</a:t>
            </a:r>
            <a:endParaRPr sz="19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27"/>
          <p:cNvSpPr txBox="1"/>
          <p:nvPr>
            <p:ph type="title"/>
          </p:nvPr>
        </p:nvSpPr>
        <p:spPr>
          <a:xfrm>
            <a:off x="698499" y="421637"/>
            <a:ext cx="10775100" cy="4905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2976"/>
              <a:buFont typeface="Roboto Slab"/>
              <a:buNone/>
            </a:pPr>
            <a:r>
              <a:rPr lang="nl-NL" sz="2976"/>
              <a:t>Web-based VPLs</a:t>
            </a:r>
            <a:endParaRPr/>
          </a:p>
        </p:txBody>
      </p:sp>
      <p:sp>
        <p:nvSpPr>
          <p:cNvPr id="623" name="Google Shape;623;p27"/>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nl-NL" sz="1200" u="none" cap="none" strike="noStrike">
                <a:solidFill>
                  <a:srgbClr val="FFFFFF"/>
                </a:solidFill>
                <a:latin typeface="Arial"/>
                <a:ea typeface="Arial"/>
                <a:cs typeface="Arial"/>
                <a:sym typeface="Arial"/>
              </a:rPr>
              <a:t>0</a:t>
            </a:r>
            <a:r>
              <a:rPr lang="nl-NL" sz="1200">
                <a:solidFill>
                  <a:srgbClr val="FFFFFF"/>
                </a:solidFill>
              </a:rPr>
              <a:t>7</a:t>
            </a:r>
            <a:r>
              <a:rPr b="0" i="0" lang="nl-NL" sz="1200" u="none" cap="none" strike="noStrike">
                <a:solidFill>
                  <a:srgbClr val="FFFFFF"/>
                </a:solidFill>
                <a:latin typeface="Arial"/>
                <a:ea typeface="Arial"/>
                <a:cs typeface="Arial"/>
                <a:sym typeface="Arial"/>
              </a:rPr>
              <a:t>-10-2020</a:t>
            </a:r>
            <a:endParaRPr/>
          </a:p>
        </p:txBody>
      </p:sp>
      <p:sp>
        <p:nvSpPr>
          <p:cNvPr id="624" name="Google Shape;624;p27"/>
          <p:cNvSpPr txBox="1"/>
          <p:nvPr>
            <p:ph idx="12" type="sldNum"/>
          </p:nvPr>
        </p:nvSpPr>
        <p:spPr>
          <a:xfrm>
            <a:off x="11345000" y="6246130"/>
            <a:ext cx="1269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nl-NL">
                <a:solidFill>
                  <a:srgbClr val="FFFFFF"/>
                </a:solidFill>
              </a:rPr>
              <a:t>‹#›</a:t>
            </a:fld>
            <a:endParaRPr/>
          </a:p>
        </p:txBody>
      </p:sp>
      <p:pic>
        <p:nvPicPr>
          <p:cNvPr id="625" name="Google Shape;625;p27"/>
          <p:cNvPicPr preferRelativeResize="0"/>
          <p:nvPr/>
        </p:nvPicPr>
        <p:blipFill rotWithShape="1">
          <a:blip r:embed="rId3">
            <a:alphaModFix/>
          </a:blip>
          <a:srcRect b="0" l="0" r="38222" t="0"/>
          <a:stretch/>
        </p:blipFill>
        <p:spPr>
          <a:xfrm>
            <a:off x="6560026" y="979725"/>
            <a:ext cx="5234600" cy="4318349"/>
          </a:xfrm>
          <a:prstGeom prst="rect">
            <a:avLst/>
          </a:prstGeom>
          <a:noFill/>
          <a:ln>
            <a:noFill/>
          </a:ln>
        </p:spPr>
      </p:pic>
      <p:sp>
        <p:nvSpPr>
          <p:cNvPr id="626" name="Google Shape;626;p27"/>
          <p:cNvSpPr txBox="1"/>
          <p:nvPr/>
        </p:nvSpPr>
        <p:spPr>
          <a:xfrm>
            <a:off x="7734375" y="4821675"/>
            <a:ext cx="2058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nl-NL">
                <a:solidFill>
                  <a:schemeClr val="dk2"/>
                </a:solidFill>
              </a:rPr>
              <a:t>Src: Mobius Modeller</a:t>
            </a:r>
            <a:endParaRPr>
              <a:solidFill>
                <a:schemeClr val="dk2"/>
              </a:solidFill>
            </a:endParaRPr>
          </a:p>
        </p:txBody>
      </p:sp>
      <p:pic>
        <p:nvPicPr>
          <p:cNvPr id="627" name="Google Shape;627;p27"/>
          <p:cNvPicPr preferRelativeResize="0"/>
          <p:nvPr/>
        </p:nvPicPr>
        <p:blipFill>
          <a:blip r:embed="rId4">
            <a:alphaModFix/>
          </a:blip>
          <a:stretch>
            <a:fillRect/>
          </a:stretch>
        </p:blipFill>
        <p:spPr>
          <a:xfrm>
            <a:off x="426250" y="979725"/>
            <a:ext cx="6019150" cy="4280300"/>
          </a:xfrm>
          <a:prstGeom prst="rect">
            <a:avLst/>
          </a:prstGeom>
          <a:noFill/>
          <a:ln>
            <a:noFill/>
          </a:ln>
        </p:spPr>
      </p:pic>
      <p:sp>
        <p:nvSpPr>
          <p:cNvPr id="628" name="Google Shape;628;p27"/>
          <p:cNvSpPr txBox="1"/>
          <p:nvPr/>
        </p:nvSpPr>
        <p:spPr>
          <a:xfrm>
            <a:off x="3319625" y="4821675"/>
            <a:ext cx="3048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nl-NL">
                <a:solidFill>
                  <a:schemeClr val="dk2"/>
                </a:solidFill>
              </a:rPr>
              <a:t>Src: Model Lab by Azavea</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8"/>
          <p:cNvSpPr txBox="1"/>
          <p:nvPr>
            <p:ph type="title"/>
          </p:nvPr>
        </p:nvSpPr>
        <p:spPr>
          <a:xfrm>
            <a:off x="698550" y="589324"/>
            <a:ext cx="10794900" cy="4905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2976"/>
              <a:buFont typeface="Roboto Slab"/>
              <a:buNone/>
            </a:pPr>
            <a:r>
              <a:rPr lang="nl-NL" sz="2976"/>
              <a:t>Web-based VPL</a:t>
            </a:r>
            <a:endParaRPr sz="2976"/>
          </a:p>
        </p:txBody>
      </p:sp>
      <p:sp>
        <p:nvSpPr>
          <p:cNvPr id="634" name="Google Shape;634;p28"/>
          <p:cNvSpPr txBox="1"/>
          <p:nvPr>
            <p:ph idx="4294967295" type="body"/>
          </p:nvPr>
        </p:nvSpPr>
        <p:spPr>
          <a:xfrm>
            <a:off x="698550" y="1221150"/>
            <a:ext cx="7633800" cy="3782100"/>
          </a:xfrm>
          <a:prstGeom prst="rect">
            <a:avLst/>
          </a:prstGeom>
          <a:noFill/>
          <a:ln>
            <a:noFill/>
          </a:ln>
        </p:spPr>
        <p:txBody>
          <a:bodyPr anchorCtr="0" anchor="t" bIns="0" lIns="0" spcFirstLastPara="1" rIns="0" wrap="square" tIns="0">
            <a:normAutofit/>
          </a:bodyPr>
          <a:lstStyle/>
          <a:p>
            <a:pPr indent="-349250" lvl="0" marL="457200" rtl="0" algn="l">
              <a:lnSpc>
                <a:spcPct val="150000"/>
              </a:lnSpc>
              <a:spcBef>
                <a:spcPts val="1200"/>
              </a:spcBef>
              <a:spcAft>
                <a:spcPts val="0"/>
              </a:spcAft>
              <a:buClr>
                <a:schemeClr val="dk1"/>
              </a:buClr>
              <a:buSzPts val="1900"/>
              <a:buChar char="-"/>
            </a:pPr>
            <a:r>
              <a:rPr lang="nl-NL" sz="1900">
                <a:solidFill>
                  <a:schemeClr val="dk1"/>
                </a:solidFill>
              </a:rPr>
              <a:t>Novel Development</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nl-NL" sz="1900">
                <a:solidFill>
                  <a:schemeClr val="dk1"/>
                </a:solidFill>
              </a:rPr>
              <a:t>“Live alongside” Web GIS.</a:t>
            </a:r>
            <a:endParaRPr sz="19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29"/>
          <p:cNvGrpSpPr/>
          <p:nvPr/>
        </p:nvGrpSpPr>
        <p:grpSpPr>
          <a:xfrm>
            <a:off x="-1052" y="447051"/>
            <a:ext cx="12205800" cy="741600"/>
            <a:chOff x="-1" y="0"/>
            <a:chExt cx="12205800" cy="741600"/>
          </a:xfrm>
        </p:grpSpPr>
        <p:sp>
          <p:nvSpPr>
            <p:cNvPr id="640" name="Google Shape;640;p29"/>
            <p:cNvSpPr/>
            <p:nvPr/>
          </p:nvSpPr>
          <p:spPr>
            <a:xfrm>
              <a:off x="-1" y="0"/>
              <a:ext cx="12205800" cy="741600"/>
            </a:xfrm>
            <a:prstGeom prst="rect">
              <a:avLst/>
            </a:prstGeom>
            <a:solidFill>
              <a:schemeClr val="accent1"/>
            </a:solid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1" name="Google Shape;641;p29"/>
            <p:cNvSpPr txBox="1"/>
            <p:nvPr/>
          </p:nvSpPr>
          <p:spPr>
            <a:xfrm>
              <a:off x="-1" y="0"/>
              <a:ext cx="12205800" cy="741600"/>
            </a:xfrm>
            <a:prstGeom prst="rect">
              <a:avLst/>
            </a:prstGeom>
            <a:noFill/>
            <a:ln>
              <a:noFill/>
            </a:ln>
          </p:spPr>
          <p:txBody>
            <a:bodyPr anchorCtr="0" anchor="t" bIns="0" lIns="0" spcFirstLastPara="1" rIns="0" wrap="square" tIns="0">
              <a:normAutofit/>
            </a:bodyPr>
            <a:lstStyle/>
            <a:p>
              <a:pPr indent="0" lvl="0" marL="0" marR="0" rtl="0" algn="l">
                <a:lnSpc>
                  <a:spcPct val="90000"/>
                </a:lnSpc>
                <a:spcBef>
                  <a:spcPts val="0"/>
                </a:spcBef>
                <a:spcAft>
                  <a:spcPts val="0"/>
                </a:spcAft>
                <a:buClr>
                  <a:srgbClr val="000000"/>
                </a:buClr>
                <a:buSzPts val="1600"/>
                <a:buFont typeface="Arial"/>
                <a:buNone/>
              </a:pPr>
              <a:r>
                <a:rPr b="0" i="0" lang="nl-NL" sz="1600" u="none" cap="none" strike="noStrike">
                  <a:solidFill>
                    <a:srgbClr val="000000"/>
                  </a:solidFill>
                  <a:latin typeface="Arial"/>
                  <a:ea typeface="Arial"/>
                  <a:cs typeface="Arial"/>
                  <a:sym typeface="Arial"/>
                </a:rPr>
                <a:t> </a:t>
              </a:r>
              <a:endParaRPr/>
            </a:p>
          </p:txBody>
        </p:sp>
      </p:grpSp>
      <p:sp>
        <p:nvSpPr>
          <p:cNvPr id="642" name="Google Shape;642;p29"/>
          <p:cNvSpPr txBox="1"/>
          <p:nvPr>
            <p:ph type="title"/>
          </p:nvPr>
        </p:nvSpPr>
        <p:spPr>
          <a:xfrm>
            <a:off x="687599" y="648812"/>
            <a:ext cx="10775100" cy="4905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2976"/>
              <a:buFont typeface="Roboto Slab"/>
              <a:buNone/>
            </a:pPr>
            <a:r>
              <a:rPr lang="nl-NL" sz="2976"/>
              <a:t>… Problem: </a:t>
            </a:r>
            <a:r>
              <a:rPr lang="nl-NL" sz="2976"/>
              <a:t>Library portability</a:t>
            </a:r>
            <a:endParaRPr/>
          </a:p>
        </p:txBody>
      </p:sp>
      <p:sp>
        <p:nvSpPr>
          <p:cNvPr id="643" name="Google Shape;643;p29"/>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nl-NL" sz="1200" u="none" cap="none" strike="noStrike">
                <a:solidFill>
                  <a:srgbClr val="FFFFFF"/>
                </a:solidFill>
                <a:latin typeface="Arial"/>
                <a:ea typeface="Arial"/>
                <a:cs typeface="Arial"/>
                <a:sym typeface="Arial"/>
              </a:rPr>
              <a:t>0</a:t>
            </a:r>
            <a:r>
              <a:rPr lang="nl-NL" sz="1200">
                <a:solidFill>
                  <a:srgbClr val="FFFFFF"/>
                </a:solidFill>
              </a:rPr>
              <a:t>7</a:t>
            </a:r>
            <a:r>
              <a:rPr b="0" i="0" lang="nl-NL" sz="1200" u="none" cap="none" strike="noStrike">
                <a:solidFill>
                  <a:srgbClr val="FFFFFF"/>
                </a:solidFill>
                <a:latin typeface="Arial"/>
                <a:ea typeface="Arial"/>
                <a:cs typeface="Arial"/>
                <a:sym typeface="Arial"/>
              </a:rPr>
              <a:t>-10-2020</a:t>
            </a:r>
            <a:endParaRPr/>
          </a:p>
        </p:txBody>
      </p:sp>
      <p:sp>
        <p:nvSpPr>
          <p:cNvPr id="644" name="Google Shape;644;p29"/>
          <p:cNvSpPr txBox="1"/>
          <p:nvPr>
            <p:ph idx="12" type="sldNum"/>
          </p:nvPr>
        </p:nvSpPr>
        <p:spPr>
          <a:xfrm>
            <a:off x="11345000" y="6246125"/>
            <a:ext cx="3261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nl-NL">
                <a:solidFill>
                  <a:srgbClr val="FFFFFF"/>
                </a:solidFill>
              </a:rPr>
              <a:t>‹#›</a:t>
            </a:fld>
            <a:endParaRPr/>
          </a:p>
        </p:txBody>
      </p:sp>
      <p:pic>
        <p:nvPicPr>
          <p:cNvPr id="645" name="Google Shape;645;p29"/>
          <p:cNvPicPr preferRelativeResize="0"/>
          <p:nvPr/>
        </p:nvPicPr>
        <p:blipFill rotWithShape="1">
          <a:blip r:embed="rId3">
            <a:alphaModFix/>
          </a:blip>
          <a:srcRect b="0" l="21235" r="0" t="0"/>
          <a:stretch/>
        </p:blipFill>
        <p:spPr>
          <a:xfrm rot="204906">
            <a:off x="1580290" y="4480582"/>
            <a:ext cx="1625472" cy="857440"/>
          </a:xfrm>
          <a:prstGeom prst="rect">
            <a:avLst/>
          </a:prstGeom>
          <a:noFill/>
          <a:ln>
            <a:noFill/>
          </a:ln>
        </p:spPr>
      </p:pic>
      <p:pic>
        <p:nvPicPr>
          <p:cNvPr id="646" name="Google Shape;646;p29"/>
          <p:cNvPicPr preferRelativeResize="0"/>
          <p:nvPr/>
        </p:nvPicPr>
        <p:blipFill>
          <a:blip r:embed="rId4">
            <a:alphaModFix/>
          </a:blip>
          <a:stretch>
            <a:fillRect/>
          </a:stretch>
        </p:blipFill>
        <p:spPr>
          <a:xfrm rot="204903">
            <a:off x="1745118" y="1426506"/>
            <a:ext cx="2191679" cy="956375"/>
          </a:xfrm>
          <a:prstGeom prst="rect">
            <a:avLst/>
          </a:prstGeom>
          <a:noFill/>
          <a:ln>
            <a:noFill/>
          </a:ln>
        </p:spPr>
      </p:pic>
      <p:pic>
        <p:nvPicPr>
          <p:cNvPr id="647" name="Google Shape;647;p29"/>
          <p:cNvPicPr preferRelativeResize="0"/>
          <p:nvPr/>
        </p:nvPicPr>
        <p:blipFill>
          <a:blip r:embed="rId5">
            <a:alphaModFix/>
          </a:blip>
          <a:stretch>
            <a:fillRect/>
          </a:stretch>
        </p:blipFill>
        <p:spPr>
          <a:xfrm rot="204907">
            <a:off x="1700195" y="2458634"/>
            <a:ext cx="2057248" cy="956376"/>
          </a:xfrm>
          <a:prstGeom prst="rect">
            <a:avLst/>
          </a:prstGeom>
          <a:noFill/>
          <a:ln>
            <a:noFill/>
          </a:ln>
        </p:spPr>
      </p:pic>
      <p:pic>
        <p:nvPicPr>
          <p:cNvPr id="648" name="Google Shape;648;p29"/>
          <p:cNvPicPr preferRelativeResize="0"/>
          <p:nvPr/>
        </p:nvPicPr>
        <p:blipFill>
          <a:blip r:embed="rId6">
            <a:alphaModFix/>
          </a:blip>
          <a:stretch>
            <a:fillRect/>
          </a:stretch>
        </p:blipFill>
        <p:spPr>
          <a:xfrm rot="204907">
            <a:off x="1636112" y="3467132"/>
            <a:ext cx="1432971" cy="857439"/>
          </a:xfrm>
          <a:prstGeom prst="rect">
            <a:avLst/>
          </a:prstGeom>
          <a:noFill/>
          <a:ln>
            <a:noFill/>
          </a:ln>
        </p:spPr>
      </p:pic>
      <p:pic>
        <p:nvPicPr>
          <p:cNvPr id="649" name="Google Shape;649;p29"/>
          <p:cNvPicPr preferRelativeResize="0"/>
          <p:nvPr/>
        </p:nvPicPr>
        <p:blipFill rotWithShape="1">
          <a:blip r:embed="rId7">
            <a:alphaModFix/>
          </a:blip>
          <a:srcRect b="0" l="53512" r="0" t="0"/>
          <a:stretch/>
        </p:blipFill>
        <p:spPr>
          <a:xfrm rot="204908">
            <a:off x="3199858" y="3566872"/>
            <a:ext cx="1207763" cy="831155"/>
          </a:xfrm>
          <a:prstGeom prst="rect">
            <a:avLst/>
          </a:prstGeom>
          <a:noFill/>
          <a:ln>
            <a:noFill/>
          </a:ln>
        </p:spPr>
      </p:pic>
      <p:pic>
        <p:nvPicPr>
          <p:cNvPr id="650" name="Google Shape;650;p29"/>
          <p:cNvPicPr preferRelativeResize="0"/>
          <p:nvPr/>
        </p:nvPicPr>
        <p:blipFill rotWithShape="1">
          <a:blip r:embed="rId8">
            <a:alphaModFix/>
          </a:blip>
          <a:srcRect b="0" l="0" r="38222" t="0"/>
          <a:stretch/>
        </p:blipFill>
        <p:spPr>
          <a:xfrm rot="371292">
            <a:off x="7823602" y="3468135"/>
            <a:ext cx="2139443" cy="1650043"/>
          </a:xfrm>
          <a:prstGeom prst="rect">
            <a:avLst/>
          </a:prstGeom>
          <a:noFill/>
          <a:ln>
            <a:noFill/>
          </a:ln>
        </p:spPr>
      </p:pic>
      <p:pic>
        <p:nvPicPr>
          <p:cNvPr id="651" name="Google Shape;651;p29"/>
          <p:cNvPicPr preferRelativeResize="0"/>
          <p:nvPr/>
        </p:nvPicPr>
        <p:blipFill>
          <a:blip r:embed="rId9">
            <a:alphaModFix/>
          </a:blip>
          <a:stretch>
            <a:fillRect/>
          </a:stretch>
        </p:blipFill>
        <p:spPr>
          <a:xfrm rot="371289">
            <a:off x="7723551" y="1695014"/>
            <a:ext cx="2460099" cy="1635506"/>
          </a:xfrm>
          <a:prstGeom prst="rect">
            <a:avLst/>
          </a:prstGeom>
          <a:noFill/>
          <a:ln>
            <a:noFill/>
          </a:ln>
        </p:spPr>
      </p:pic>
      <p:sp>
        <p:nvSpPr>
          <p:cNvPr id="652" name="Google Shape;652;p29"/>
          <p:cNvSpPr txBox="1"/>
          <p:nvPr>
            <p:ph type="title"/>
          </p:nvPr>
        </p:nvSpPr>
        <p:spPr>
          <a:xfrm>
            <a:off x="5243950" y="3999300"/>
            <a:ext cx="1826400" cy="357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FFFFFF"/>
              </a:buClr>
              <a:buSzPts val="2678"/>
              <a:buFont typeface="Roboto Slab"/>
              <a:buNone/>
            </a:pPr>
            <a:r>
              <a:rPr lang="nl-NL" sz="1478"/>
              <a:t>CGAL, GDAL, PROJ</a:t>
            </a:r>
            <a:endParaRPr sz="1679"/>
          </a:p>
        </p:txBody>
      </p:sp>
      <p:cxnSp>
        <p:nvCxnSpPr>
          <p:cNvPr id="653" name="Google Shape;653;p29"/>
          <p:cNvCxnSpPr/>
          <p:nvPr/>
        </p:nvCxnSpPr>
        <p:spPr>
          <a:xfrm>
            <a:off x="4904400" y="3475250"/>
            <a:ext cx="2492100" cy="0"/>
          </a:xfrm>
          <a:prstGeom prst="straightConnector1">
            <a:avLst/>
          </a:prstGeom>
          <a:noFill/>
          <a:ln cap="flat" cmpd="sng" w="114300">
            <a:solidFill>
              <a:schemeClr val="lt1"/>
            </a:solidFill>
            <a:prstDash val="solid"/>
            <a:round/>
            <a:headEnd len="med" w="med" type="none"/>
            <a:tailEnd len="med" w="med" type="triangle"/>
          </a:ln>
        </p:spPr>
      </p:cxnSp>
      <p:cxnSp>
        <p:nvCxnSpPr>
          <p:cNvPr id="654" name="Google Shape;654;p29"/>
          <p:cNvCxnSpPr/>
          <p:nvPr/>
        </p:nvCxnSpPr>
        <p:spPr>
          <a:xfrm flipH="1">
            <a:off x="5745100" y="3110450"/>
            <a:ext cx="713400" cy="789600"/>
          </a:xfrm>
          <a:prstGeom prst="straightConnector1">
            <a:avLst/>
          </a:prstGeom>
          <a:noFill/>
          <a:ln cap="flat" cmpd="sng" w="76200">
            <a:solidFill>
              <a:schemeClr val="accent6"/>
            </a:solidFill>
            <a:prstDash val="solid"/>
            <a:round/>
            <a:headEnd len="med" w="med" type="none"/>
            <a:tailEnd len="med" w="med" type="none"/>
          </a:ln>
        </p:spPr>
      </p:cxnSp>
      <p:cxnSp>
        <p:nvCxnSpPr>
          <p:cNvPr id="655" name="Google Shape;655;p29"/>
          <p:cNvCxnSpPr/>
          <p:nvPr/>
        </p:nvCxnSpPr>
        <p:spPr>
          <a:xfrm rot="10800000">
            <a:off x="5716650" y="3158075"/>
            <a:ext cx="770400" cy="770400"/>
          </a:xfrm>
          <a:prstGeom prst="straightConnector1">
            <a:avLst/>
          </a:prstGeom>
          <a:noFill/>
          <a:ln cap="flat" cmpd="sng" w="76200">
            <a:solidFill>
              <a:schemeClr val="accent6"/>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0"/>
          <p:cNvSpPr txBox="1"/>
          <p:nvPr>
            <p:ph type="title"/>
          </p:nvPr>
        </p:nvSpPr>
        <p:spPr>
          <a:xfrm>
            <a:off x="698550" y="589324"/>
            <a:ext cx="10794900" cy="4905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2976"/>
              <a:buFont typeface="Roboto Slab"/>
              <a:buNone/>
            </a:pPr>
            <a:r>
              <a:rPr lang="nl-NL" sz="2976"/>
              <a:t>Library portability</a:t>
            </a:r>
            <a:endParaRPr sz="2976"/>
          </a:p>
        </p:txBody>
      </p:sp>
      <p:sp>
        <p:nvSpPr>
          <p:cNvPr id="661" name="Google Shape;661;p30"/>
          <p:cNvSpPr txBox="1"/>
          <p:nvPr>
            <p:ph idx="4294967295" type="body"/>
          </p:nvPr>
        </p:nvSpPr>
        <p:spPr>
          <a:xfrm>
            <a:off x="698550" y="1221150"/>
            <a:ext cx="10420800" cy="3782100"/>
          </a:xfrm>
          <a:prstGeom prst="rect">
            <a:avLst/>
          </a:prstGeom>
          <a:noFill/>
          <a:ln>
            <a:noFill/>
          </a:ln>
        </p:spPr>
        <p:txBody>
          <a:bodyPr anchorCtr="0" anchor="t" bIns="0" lIns="0" spcFirstLastPara="1" rIns="0" wrap="square" tIns="0">
            <a:normAutofit/>
          </a:bodyPr>
          <a:lstStyle/>
          <a:p>
            <a:pPr indent="-349250" lvl="0" marL="457200" rtl="0" algn="l">
              <a:lnSpc>
                <a:spcPct val="150000"/>
              </a:lnSpc>
              <a:spcBef>
                <a:spcPts val="1200"/>
              </a:spcBef>
              <a:spcAft>
                <a:spcPts val="0"/>
              </a:spcAft>
              <a:buClr>
                <a:schemeClr val="dk1"/>
              </a:buClr>
              <a:buSzPts val="1900"/>
              <a:buChar char="-"/>
            </a:pPr>
            <a:r>
              <a:rPr lang="nl-NL" sz="1900">
                <a:solidFill>
                  <a:schemeClr val="dk1"/>
                </a:solidFill>
              </a:rPr>
              <a:t>Currently, no </a:t>
            </a:r>
            <a:r>
              <a:rPr lang="nl-NL" sz="1900">
                <a:solidFill>
                  <a:schemeClr val="dk1"/>
                </a:solidFill>
              </a:rPr>
              <a:t>web-based VPLs uses </a:t>
            </a:r>
            <a:r>
              <a:rPr lang="nl-NL" sz="1900">
                <a:solidFill>
                  <a:schemeClr val="dk1"/>
                </a:solidFill>
              </a:rPr>
              <a:t>n</a:t>
            </a:r>
            <a:r>
              <a:rPr lang="nl-NL" sz="1900">
                <a:solidFill>
                  <a:schemeClr val="dk1"/>
                </a:solidFill>
              </a:rPr>
              <a:t>ative geocomputation libraries.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nl-NL" sz="1900">
                <a:solidFill>
                  <a:schemeClr val="dk1"/>
                </a:solidFill>
              </a:rPr>
              <a:t>This is a problem:</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nl-NL" sz="1900">
                <a:solidFill>
                  <a:schemeClr val="dk1"/>
                </a:solidFill>
              </a:rPr>
              <a:t>Hinders “library-application interoperability” goal.</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nl-NL" sz="1900">
                <a:solidFill>
                  <a:schemeClr val="dk1"/>
                </a:solidFill>
              </a:rPr>
              <a:t>Leads to web based duplicate libraries.</a:t>
            </a:r>
            <a:endParaRPr sz="19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31"/>
          <p:cNvPicPr preferRelativeResize="0"/>
          <p:nvPr/>
        </p:nvPicPr>
        <p:blipFill rotWithShape="1">
          <a:blip r:embed="rId3">
            <a:alphaModFix/>
          </a:blip>
          <a:srcRect b="0" l="5784" r="0" t="21917"/>
          <a:stretch/>
        </p:blipFill>
        <p:spPr>
          <a:xfrm>
            <a:off x="0" y="0"/>
            <a:ext cx="12191999" cy="5355150"/>
          </a:xfrm>
          <a:prstGeom prst="rect">
            <a:avLst/>
          </a:prstGeom>
          <a:noFill/>
          <a:ln>
            <a:noFill/>
          </a:ln>
        </p:spPr>
      </p:pic>
      <p:sp>
        <p:nvSpPr>
          <p:cNvPr id="667" name="Google Shape;667;p31"/>
          <p:cNvSpPr txBox="1"/>
          <p:nvPr>
            <p:ph idx="1" type="body"/>
          </p:nvPr>
        </p:nvSpPr>
        <p:spPr>
          <a:xfrm>
            <a:off x="2702625" y="2770413"/>
            <a:ext cx="6786900" cy="2987400"/>
          </a:xfrm>
          <a:prstGeom prst="rect">
            <a:avLst/>
          </a:prstGeom>
          <a:solidFill>
            <a:schemeClr val="accent1"/>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100"/>
              <a:buFont typeface="Arial"/>
              <a:buNone/>
            </a:pPr>
            <a:r>
              <a:rPr lang="nl-NL" sz="100">
                <a:solidFill>
                  <a:schemeClr val="accent1"/>
                </a:solidFill>
              </a:rPr>
              <a:t> </a:t>
            </a:r>
            <a:endParaRPr/>
          </a:p>
        </p:txBody>
      </p:sp>
      <p:sp>
        <p:nvSpPr>
          <p:cNvPr id="668" name="Google Shape;668;p31"/>
          <p:cNvSpPr txBox="1"/>
          <p:nvPr>
            <p:ph idx="4" type="body"/>
          </p:nvPr>
        </p:nvSpPr>
        <p:spPr>
          <a:xfrm>
            <a:off x="3086309" y="3917564"/>
            <a:ext cx="6019500" cy="11013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3400"/>
              <a:buFont typeface="Roboto Slab"/>
              <a:buNone/>
            </a:pPr>
            <a:r>
              <a:rPr lang="nl-NL"/>
              <a:t>Research Objective</a:t>
            </a:r>
            <a:endParaRPr/>
          </a:p>
          <a:p>
            <a:pPr indent="0" lvl="0" marL="0" rtl="0" algn="l">
              <a:lnSpc>
                <a:spcPct val="90000"/>
              </a:lnSpc>
              <a:spcBef>
                <a:spcPts val="0"/>
              </a:spcBef>
              <a:spcAft>
                <a:spcPts val="0"/>
              </a:spcAft>
              <a:buClr>
                <a:srgbClr val="FFFFFF"/>
              </a:buClr>
              <a:buSzPts val="3400"/>
              <a:buFont typeface="Roboto Slab"/>
              <a:buNone/>
            </a:pPr>
            <a:r>
              <a:t/>
            </a:r>
            <a:endParaRPr/>
          </a:p>
        </p:txBody>
      </p:sp>
      <p:sp>
        <p:nvSpPr>
          <p:cNvPr id="669" name="Google Shape;669;p31"/>
          <p:cNvSpPr txBox="1"/>
          <p:nvPr>
            <p:ph idx="4" type="body"/>
          </p:nvPr>
        </p:nvSpPr>
        <p:spPr>
          <a:xfrm flipH="1" rot="10800000">
            <a:off x="4040700" y="5018975"/>
            <a:ext cx="4110600" cy="22200"/>
          </a:xfrm>
          <a:prstGeom prst="rect">
            <a:avLst/>
          </a:prstGeom>
          <a:solidFill>
            <a:srgbClr val="FFFFFF"/>
          </a:solidFill>
          <a:ln>
            <a:noFill/>
          </a:ln>
        </p:spPr>
        <p:txBody>
          <a:bodyPr anchorCtr="0" anchor="t" bIns="0" lIns="0" spcFirstLastPara="1" rIns="0" wrap="square" tIns="0">
            <a:normAutofit fontScale="32500" lnSpcReduction="20000"/>
          </a:bodyPr>
          <a:lstStyle/>
          <a:p>
            <a:pPr indent="0" lvl="0" marL="0" rtl="0" algn="l">
              <a:lnSpc>
                <a:spcPct val="90000"/>
              </a:lnSpc>
              <a:spcBef>
                <a:spcPts val="0"/>
              </a:spcBef>
              <a:spcAft>
                <a:spcPts val="0"/>
              </a:spcAft>
              <a:buClr>
                <a:srgbClr val="000000"/>
              </a:buClr>
              <a:buSzPct val="100000"/>
              <a:buFont typeface="Arial"/>
              <a:buNone/>
            </a:pPr>
            <a:r>
              <a:rPr lang="nl-NL" sz="640"/>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32"/>
          <p:cNvSpPr txBox="1"/>
          <p:nvPr>
            <p:ph idx="1" type="body"/>
          </p:nvPr>
        </p:nvSpPr>
        <p:spPr>
          <a:xfrm>
            <a:off x="698498" y="718513"/>
            <a:ext cx="10798200" cy="52299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4400"/>
              <a:buFont typeface="Roboto Slab"/>
              <a:buNone/>
            </a:pPr>
            <a:r>
              <a:rPr lang="nl-NL">
                <a:solidFill>
                  <a:schemeClr val="accent1"/>
                </a:solidFill>
              </a:rPr>
              <a:t>Objective: </a:t>
            </a:r>
            <a:r>
              <a:rPr lang="nl-NL"/>
              <a:t>Attempt to solve the </a:t>
            </a:r>
            <a:endParaRPr/>
          </a:p>
          <a:p>
            <a:pPr indent="0" lvl="0" marL="0" rtl="0" algn="ctr">
              <a:lnSpc>
                <a:spcPct val="90000"/>
              </a:lnSpc>
              <a:spcBef>
                <a:spcPts val="0"/>
              </a:spcBef>
              <a:spcAft>
                <a:spcPts val="0"/>
              </a:spcAft>
              <a:buSzPts val="4400"/>
              <a:buFont typeface="Roboto Slab"/>
              <a:buNone/>
            </a:pPr>
            <a:r>
              <a:rPr lang="nl-NL">
                <a:solidFill>
                  <a:schemeClr val="accent3"/>
                </a:solidFill>
              </a:rPr>
              <a:t>library portability</a:t>
            </a:r>
            <a:r>
              <a:rPr lang="nl-NL"/>
              <a:t> problem </a:t>
            </a:r>
            <a:endParaRPr/>
          </a:p>
          <a:p>
            <a:pPr indent="0" lvl="0" marL="0" rtl="0" algn="ctr">
              <a:lnSpc>
                <a:spcPct val="90000"/>
              </a:lnSpc>
              <a:spcBef>
                <a:spcPts val="0"/>
              </a:spcBef>
              <a:spcAft>
                <a:spcPts val="0"/>
              </a:spcAft>
              <a:buSzPts val="4400"/>
              <a:buFont typeface="Roboto Slab"/>
              <a:buNone/>
            </a:pPr>
            <a:r>
              <a:rPr lang="nl-NL"/>
              <a:t>for </a:t>
            </a:r>
            <a:r>
              <a:rPr lang="nl-NL">
                <a:solidFill>
                  <a:schemeClr val="dk1"/>
                </a:solidFill>
              </a:rPr>
              <a:t>web-based VPLs</a:t>
            </a:r>
            <a:r>
              <a:rPr lang="nl-NL"/>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3"/>
          <p:cNvSpPr txBox="1"/>
          <p:nvPr>
            <p:ph type="title"/>
          </p:nvPr>
        </p:nvSpPr>
        <p:spPr>
          <a:xfrm>
            <a:off x="698550" y="589324"/>
            <a:ext cx="10794900" cy="4905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6962"/>
              <a:buFont typeface="Arial"/>
              <a:buNone/>
            </a:pPr>
            <a:r>
              <a:rPr lang="nl-NL" sz="2976"/>
              <a:t>In doing so:</a:t>
            </a:r>
            <a:endParaRPr sz="2976"/>
          </a:p>
          <a:p>
            <a:pPr indent="0" lvl="0" marL="0" rtl="0" algn="l">
              <a:spcBef>
                <a:spcPts val="0"/>
              </a:spcBef>
              <a:spcAft>
                <a:spcPts val="0"/>
              </a:spcAft>
              <a:buClr>
                <a:schemeClr val="dk1"/>
              </a:buClr>
              <a:buSzPct val="36962"/>
              <a:buFont typeface="Arial"/>
              <a:buNone/>
            </a:pPr>
            <a:r>
              <a:t/>
            </a:r>
            <a:endParaRPr sz="2976"/>
          </a:p>
          <a:p>
            <a:pPr indent="0" lvl="0" marL="0" rtl="0" algn="l">
              <a:spcBef>
                <a:spcPts val="0"/>
              </a:spcBef>
              <a:spcAft>
                <a:spcPts val="0"/>
              </a:spcAft>
              <a:buClr>
                <a:schemeClr val="accent1"/>
              </a:buClr>
              <a:buSzPct val="100000"/>
              <a:buFont typeface="Roboto Slab"/>
              <a:buNone/>
            </a:pPr>
            <a:r>
              <a:t/>
            </a:r>
            <a:endParaRPr sz="2976"/>
          </a:p>
        </p:txBody>
      </p:sp>
      <p:sp>
        <p:nvSpPr>
          <p:cNvPr id="680" name="Google Shape;680;p33"/>
          <p:cNvSpPr txBox="1"/>
          <p:nvPr>
            <p:ph idx="4294967295" type="body"/>
          </p:nvPr>
        </p:nvSpPr>
        <p:spPr>
          <a:xfrm>
            <a:off x="698550" y="1221150"/>
            <a:ext cx="10420800" cy="3782100"/>
          </a:xfrm>
          <a:prstGeom prst="rect">
            <a:avLst/>
          </a:prstGeom>
          <a:noFill/>
          <a:ln>
            <a:noFill/>
          </a:ln>
        </p:spPr>
        <p:txBody>
          <a:bodyPr anchorCtr="0" anchor="t" bIns="0" lIns="0" spcFirstLastPara="1" rIns="0" wrap="square" tIns="0">
            <a:normAutofit/>
          </a:bodyPr>
          <a:lstStyle/>
          <a:p>
            <a:pPr indent="-349250" lvl="0" marL="457200" rtl="0" algn="l">
              <a:lnSpc>
                <a:spcPct val="150000"/>
              </a:lnSpc>
              <a:spcBef>
                <a:spcPts val="1200"/>
              </a:spcBef>
              <a:spcAft>
                <a:spcPts val="0"/>
              </a:spcAft>
              <a:buClr>
                <a:schemeClr val="dk1"/>
              </a:buClr>
              <a:buSzPts val="1900"/>
              <a:buChar char="-"/>
            </a:pPr>
            <a:r>
              <a:rPr lang="nl-NL" sz="1900">
                <a:solidFill>
                  <a:schemeClr val="dk1"/>
                </a:solidFill>
              </a:rPr>
              <a:t>Contribute to the quality of web-based VPLs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nl-NL" sz="1900">
                <a:solidFill>
                  <a:schemeClr val="dk1"/>
                </a:solidFill>
              </a:rPr>
              <a:t>Contribute to closing the gap between library and (web) application</a:t>
            </a:r>
            <a:endParaRPr sz="19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4"/>
          <p:cNvSpPr txBox="1"/>
          <p:nvPr>
            <p:ph idx="1" type="body"/>
          </p:nvPr>
        </p:nvSpPr>
        <p:spPr>
          <a:xfrm>
            <a:off x="698498" y="718513"/>
            <a:ext cx="10798200" cy="52299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4400"/>
              <a:buFont typeface="Roboto Slab"/>
              <a:buNone/>
            </a:pPr>
            <a:r>
              <a:rPr lang="nl-NL">
                <a:solidFill>
                  <a:schemeClr val="accent1"/>
                </a:solidFill>
              </a:rPr>
              <a:t>Research question: </a:t>
            </a:r>
            <a:endParaRPr>
              <a:solidFill>
                <a:schemeClr val="accent1"/>
              </a:solidFill>
            </a:endParaRPr>
          </a:p>
          <a:p>
            <a:pPr indent="0" lvl="0" marL="0" rtl="0" algn="ctr">
              <a:lnSpc>
                <a:spcPct val="90000"/>
              </a:lnSpc>
              <a:spcBef>
                <a:spcPts val="0"/>
              </a:spcBef>
              <a:spcAft>
                <a:spcPts val="0"/>
              </a:spcAft>
              <a:buSzPts val="4400"/>
              <a:buFont typeface="Roboto Slab"/>
              <a:buNone/>
            </a:pPr>
            <a:r>
              <a:rPr lang="nl-NL">
                <a:solidFill>
                  <a:srgbClr val="434343"/>
                </a:solidFill>
              </a:rPr>
              <a:t>How can native geocomputation libraries be compiled, loaded, and utilized within a browser-based </a:t>
            </a:r>
            <a:r>
              <a:rPr lang="nl-NL">
                <a:solidFill>
                  <a:schemeClr val="accent6"/>
                </a:solidFill>
              </a:rPr>
              <a:t>dataflow</a:t>
            </a:r>
            <a:r>
              <a:rPr lang="nl-NL">
                <a:solidFill>
                  <a:srgbClr val="434343"/>
                </a:solidFill>
              </a:rPr>
              <a:t>-VPL?</a:t>
            </a:r>
            <a:endParaRPr>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35"/>
          <p:cNvSpPr txBox="1"/>
          <p:nvPr>
            <p:ph idx="4294967295" type="body"/>
          </p:nvPr>
        </p:nvSpPr>
        <p:spPr>
          <a:xfrm>
            <a:off x="698550" y="1369700"/>
            <a:ext cx="10420800" cy="3633600"/>
          </a:xfrm>
          <a:prstGeom prst="rect">
            <a:avLst/>
          </a:prstGeom>
          <a:noFill/>
          <a:ln>
            <a:noFill/>
          </a:ln>
        </p:spPr>
        <p:txBody>
          <a:bodyPr anchorCtr="0" anchor="t" bIns="0" lIns="0" spcFirstLastPara="1" rIns="0" wrap="square" tIns="0">
            <a:normAutofit/>
          </a:bodyPr>
          <a:lstStyle/>
          <a:p>
            <a:pPr indent="-349250" lvl="0" marL="457200" rtl="0" algn="l">
              <a:lnSpc>
                <a:spcPct val="150000"/>
              </a:lnSpc>
              <a:spcBef>
                <a:spcPts val="1200"/>
              </a:spcBef>
              <a:spcAft>
                <a:spcPts val="0"/>
              </a:spcAft>
              <a:buClr>
                <a:schemeClr val="dk1"/>
              </a:buClr>
              <a:buSzPts val="1900"/>
              <a:buChar char="-"/>
            </a:pPr>
            <a:r>
              <a:rPr lang="nl-NL" sz="1900">
                <a:solidFill>
                  <a:schemeClr val="dk1"/>
                </a:solidFill>
              </a:rPr>
              <a:t>Practical:</a:t>
            </a:r>
            <a:r>
              <a:rPr b="1" lang="nl-NL" sz="1900">
                <a:solidFill>
                  <a:schemeClr val="dk1"/>
                </a:solidFill>
              </a:rPr>
              <a:t> Design, implement, </a:t>
            </a:r>
            <a:r>
              <a:rPr lang="nl-NL" sz="1900">
                <a:solidFill>
                  <a:schemeClr val="dk1"/>
                </a:solidFill>
              </a:rPr>
              <a:t>and</a:t>
            </a:r>
            <a:r>
              <a:rPr b="1" lang="nl-NL" sz="1900">
                <a:solidFill>
                  <a:schemeClr val="dk1"/>
                </a:solidFill>
              </a:rPr>
              <a:t> examine</a:t>
            </a:r>
            <a:r>
              <a:rPr lang="nl-NL" sz="1900">
                <a:solidFill>
                  <a:schemeClr val="dk1"/>
                </a:solidFill>
              </a:rPr>
              <a:t> a possible solution.</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nl-NL" sz="1900">
                <a:solidFill>
                  <a:schemeClr val="dk1"/>
                </a:solidFill>
              </a:rPr>
              <a:t>Three aspects of the solution, which will be regarded both separately and in conjunction: </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b="1" lang="nl-NL" sz="1900">
                <a:solidFill>
                  <a:schemeClr val="dk1"/>
                </a:solidFill>
              </a:rPr>
              <a:t>C</a:t>
            </a:r>
            <a:r>
              <a:rPr b="1" lang="nl-NL" sz="1900">
                <a:solidFill>
                  <a:schemeClr val="dk1"/>
                </a:solidFill>
              </a:rPr>
              <a:t>ompiling</a:t>
            </a:r>
            <a:endParaRPr b="1" sz="1900">
              <a:solidFill>
                <a:schemeClr val="dk1"/>
              </a:solidFill>
            </a:endParaRPr>
          </a:p>
          <a:p>
            <a:pPr indent="-349250" lvl="1" marL="914400" rtl="0" algn="l">
              <a:lnSpc>
                <a:spcPct val="150000"/>
              </a:lnSpc>
              <a:spcBef>
                <a:spcPts val="0"/>
              </a:spcBef>
              <a:spcAft>
                <a:spcPts val="0"/>
              </a:spcAft>
              <a:buClr>
                <a:schemeClr val="dk1"/>
              </a:buClr>
              <a:buSzPts val="1900"/>
              <a:buChar char="-"/>
            </a:pPr>
            <a:r>
              <a:rPr b="1" lang="nl-NL" sz="1900">
                <a:solidFill>
                  <a:schemeClr val="dk1"/>
                </a:solidFill>
              </a:rPr>
              <a:t>Loading </a:t>
            </a:r>
            <a:endParaRPr b="1" sz="1900">
              <a:solidFill>
                <a:schemeClr val="dk1"/>
              </a:solidFill>
            </a:endParaRPr>
          </a:p>
          <a:p>
            <a:pPr indent="-349250" lvl="1" marL="914400" rtl="0" algn="l">
              <a:lnSpc>
                <a:spcPct val="150000"/>
              </a:lnSpc>
              <a:spcBef>
                <a:spcPts val="0"/>
              </a:spcBef>
              <a:spcAft>
                <a:spcPts val="0"/>
              </a:spcAft>
              <a:buClr>
                <a:schemeClr val="dk1"/>
              </a:buClr>
              <a:buSzPts val="1900"/>
              <a:buChar char="-"/>
            </a:pPr>
            <a:r>
              <a:rPr b="1" lang="nl-NL" sz="1900">
                <a:solidFill>
                  <a:schemeClr val="dk1"/>
                </a:solidFill>
              </a:rPr>
              <a:t>Utilization</a:t>
            </a:r>
            <a:endParaRPr b="1"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nl-NL" sz="1900">
                <a:solidFill>
                  <a:schemeClr val="dk1"/>
                </a:solidFill>
              </a:rPr>
              <a:t> </a:t>
            </a:r>
            <a:r>
              <a:rPr b="1" lang="nl-NL" sz="1900">
                <a:solidFill>
                  <a:schemeClr val="dk1"/>
                </a:solidFill>
              </a:rPr>
              <a:t>Geo-libraries:</a:t>
            </a:r>
            <a:r>
              <a:rPr lang="nl-NL" sz="1900">
                <a:solidFill>
                  <a:schemeClr val="dk1"/>
                </a:solidFill>
              </a:rPr>
              <a:t> ‘industry standard’ </a:t>
            </a:r>
            <a:r>
              <a:rPr lang="nl-NL" sz="1900">
                <a:solidFill>
                  <a:schemeClr val="dk1"/>
                </a:solidFill>
              </a:rPr>
              <a:t>geocomputation libraries, written in system level languages like </a:t>
            </a:r>
            <a:r>
              <a:rPr b="1" lang="nl-NL" sz="1900">
                <a:solidFill>
                  <a:schemeClr val="dk1"/>
                </a:solidFill>
              </a:rPr>
              <a:t>C++</a:t>
            </a:r>
            <a:r>
              <a:rPr lang="nl-NL" sz="1900">
                <a:solidFill>
                  <a:schemeClr val="dk1"/>
                </a:solidFill>
              </a:rPr>
              <a:t> or </a:t>
            </a:r>
            <a:r>
              <a:rPr b="1" lang="nl-NL" sz="1900">
                <a:solidFill>
                  <a:schemeClr val="dk1"/>
                </a:solidFill>
              </a:rPr>
              <a:t>Rust.</a:t>
            </a:r>
            <a:endParaRPr b="1" sz="1900">
              <a:solidFill>
                <a:schemeClr val="dk1"/>
              </a:solidFill>
            </a:endParaRPr>
          </a:p>
        </p:txBody>
      </p:sp>
      <p:sp>
        <p:nvSpPr>
          <p:cNvPr id="691" name="Google Shape;691;p35"/>
          <p:cNvSpPr txBox="1"/>
          <p:nvPr>
            <p:ph type="title"/>
          </p:nvPr>
        </p:nvSpPr>
        <p:spPr>
          <a:xfrm>
            <a:off x="698500" y="741499"/>
            <a:ext cx="107949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How</a:t>
            </a:r>
            <a:endParaRPr sz="2976"/>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8"/>
          <p:cNvSpPr txBox="1"/>
          <p:nvPr>
            <p:ph idx="1" type="body"/>
          </p:nvPr>
        </p:nvSpPr>
        <p:spPr>
          <a:xfrm>
            <a:off x="1025425" y="1531400"/>
            <a:ext cx="9896100" cy="4489500"/>
          </a:xfrm>
          <a:prstGeom prst="rect">
            <a:avLst/>
          </a:prstGeom>
          <a:solidFill>
            <a:schemeClr val="accent1"/>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100"/>
              <a:buFont typeface="Arial"/>
              <a:buNone/>
            </a:pPr>
            <a:r>
              <a:rPr lang="nl-NL" sz="100">
                <a:solidFill>
                  <a:schemeClr val="accent1"/>
                </a:solidFill>
              </a:rPr>
              <a:t> </a:t>
            </a:r>
            <a:endParaRPr/>
          </a:p>
        </p:txBody>
      </p:sp>
      <p:sp>
        <p:nvSpPr>
          <p:cNvPr id="534" name="Google Shape;534;p18"/>
          <p:cNvSpPr txBox="1"/>
          <p:nvPr>
            <p:ph idx="3" type="body"/>
          </p:nvPr>
        </p:nvSpPr>
        <p:spPr>
          <a:xfrm>
            <a:off x="1384950" y="1722850"/>
            <a:ext cx="9422100" cy="3624000"/>
          </a:xfrm>
          <a:prstGeom prst="rect">
            <a:avLst/>
          </a:prstGeom>
          <a:noFill/>
          <a:ln>
            <a:noFill/>
          </a:ln>
        </p:spPr>
        <p:txBody>
          <a:bodyPr anchorCtr="0" anchor="b" bIns="0" lIns="0" spcFirstLastPara="1" rIns="0" wrap="square" tIns="0">
            <a:normAutofit lnSpcReduction="10000"/>
          </a:bodyPr>
          <a:lstStyle/>
          <a:p>
            <a:pPr indent="0" lvl="0" marL="0" rtl="0" algn="ctr">
              <a:lnSpc>
                <a:spcPct val="115000"/>
              </a:lnSpc>
              <a:spcBef>
                <a:spcPts val="0"/>
              </a:spcBef>
              <a:spcAft>
                <a:spcPts val="0"/>
              </a:spcAft>
              <a:buNone/>
            </a:pPr>
            <a:r>
              <a:rPr b="1" lang="nl-NL" sz="7200"/>
              <a:t>Geofront: </a:t>
            </a:r>
            <a:endParaRPr b="1" sz="7200"/>
          </a:p>
          <a:p>
            <a:pPr indent="0" lvl="0" marL="0" rtl="0" algn="ctr">
              <a:lnSpc>
                <a:spcPct val="150000"/>
              </a:lnSpc>
              <a:spcBef>
                <a:spcPts val="0"/>
              </a:spcBef>
              <a:spcAft>
                <a:spcPts val="0"/>
              </a:spcAft>
              <a:buNone/>
            </a:pPr>
            <a:r>
              <a:rPr lang="nl-NL" sz="3000"/>
              <a:t>Library Portability in a browser based visual programming language for geocomputation</a:t>
            </a:r>
            <a:endParaRPr sz="3000"/>
          </a:p>
          <a:p>
            <a:pPr indent="0" lvl="0" marL="0" rtl="0" algn="ctr">
              <a:lnSpc>
                <a:spcPct val="150000"/>
              </a:lnSpc>
              <a:spcBef>
                <a:spcPts val="0"/>
              </a:spcBef>
              <a:spcAft>
                <a:spcPts val="0"/>
              </a:spcAft>
              <a:buNone/>
            </a:pPr>
            <a:r>
              <a:t/>
            </a:r>
            <a:endParaRPr sz="3000"/>
          </a:p>
          <a:p>
            <a:pPr indent="0" lvl="0" marL="0" rtl="0" algn="ctr">
              <a:lnSpc>
                <a:spcPct val="150000"/>
              </a:lnSpc>
              <a:spcBef>
                <a:spcPts val="0"/>
              </a:spcBef>
              <a:spcAft>
                <a:spcPts val="0"/>
              </a:spcAft>
              <a:buNone/>
            </a:pPr>
            <a:r>
              <a:rPr lang="nl-NL" sz="3000"/>
              <a:t>Master Thesis Geomatics | P4 </a:t>
            </a:r>
            <a:endParaRPr sz="3000"/>
          </a:p>
        </p:txBody>
      </p:sp>
      <p:sp>
        <p:nvSpPr>
          <p:cNvPr id="535" name="Google Shape;535;p18"/>
          <p:cNvSpPr txBox="1"/>
          <p:nvPr>
            <p:ph idx="1" type="body"/>
          </p:nvPr>
        </p:nvSpPr>
        <p:spPr>
          <a:xfrm>
            <a:off x="4231350" y="5565660"/>
            <a:ext cx="3729300" cy="2484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rgbClr val="FFFFFF"/>
              </a:buClr>
              <a:buSzPts val="1600"/>
              <a:buFont typeface="Arial"/>
              <a:buNone/>
            </a:pPr>
            <a:r>
              <a:rPr lang="nl-NL"/>
              <a:t>Jos Feenstra | October </a:t>
            </a:r>
            <a:r>
              <a:rPr lang="nl-NL">
                <a:solidFill>
                  <a:schemeClr val="lt1"/>
                </a:solidFill>
              </a:rPr>
              <a:t>7th </a:t>
            </a:r>
            <a:r>
              <a:rPr lang="nl-NL"/>
              <a:t>2022</a:t>
            </a:r>
            <a:endParaRPr/>
          </a:p>
        </p:txBody>
      </p:sp>
      <p:sp>
        <p:nvSpPr>
          <p:cNvPr id="536" name="Google Shape;536;p18"/>
          <p:cNvSpPr txBox="1"/>
          <p:nvPr>
            <p:ph idx="4" type="body"/>
          </p:nvPr>
        </p:nvSpPr>
        <p:spPr>
          <a:xfrm>
            <a:off x="5368800" y="5452646"/>
            <a:ext cx="1454400" cy="7200"/>
          </a:xfrm>
          <a:prstGeom prst="rect">
            <a:avLst/>
          </a:prstGeom>
          <a:solidFill>
            <a:srgbClr val="FFFFFF"/>
          </a:solidFill>
          <a:ln>
            <a:noFill/>
          </a:ln>
        </p:spPr>
        <p:txBody>
          <a:bodyPr anchorCtr="0" anchor="t" bIns="0" lIns="0" spcFirstLastPara="1" rIns="0" wrap="square" tIns="0">
            <a:normAutofit fontScale="25000" lnSpcReduction="20000"/>
          </a:bodyPr>
          <a:lstStyle/>
          <a:p>
            <a:pPr indent="0" lvl="0" marL="0" rtl="0" algn="l">
              <a:lnSpc>
                <a:spcPct val="90000"/>
              </a:lnSpc>
              <a:spcBef>
                <a:spcPts val="0"/>
              </a:spcBef>
              <a:spcAft>
                <a:spcPts val="0"/>
              </a:spcAft>
              <a:buClr>
                <a:srgbClr val="000000"/>
              </a:buClr>
              <a:buSzPct val="100000"/>
              <a:buFont typeface="Arial"/>
              <a:buNone/>
            </a:pPr>
            <a:r>
              <a:rPr lang="nl-NL" sz="640"/>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36"/>
          <p:cNvPicPr preferRelativeResize="0"/>
          <p:nvPr/>
        </p:nvPicPr>
        <p:blipFill rotWithShape="1">
          <a:blip r:embed="rId3">
            <a:alphaModFix/>
          </a:blip>
          <a:srcRect b="0" l="5784" r="0" t="21917"/>
          <a:stretch/>
        </p:blipFill>
        <p:spPr>
          <a:xfrm>
            <a:off x="0" y="0"/>
            <a:ext cx="12191999" cy="5355150"/>
          </a:xfrm>
          <a:prstGeom prst="rect">
            <a:avLst/>
          </a:prstGeom>
          <a:noFill/>
          <a:ln>
            <a:noFill/>
          </a:ln>
        </p:spPr>
      </p:pic>
      <p:sp>
        <p:nvSpPr>
          <p:cNvPr id="697" name="Google Shape;697;p36"/>
          <p:cNvSpPr txBox="1"/>
          <p:nvPr>
            <p:ph idx="1" type="body"/>
          </p:nvPr>
        </p:nvSpPr>
        <p:spPr>
          <a:xfrm>
            <a:off x="2702625" y="2770413"/>
            <a:ext cx="6786900" cy="2987400"/>
          </a:xfrm>
          <a:prstGeom prst="rect">
            <a:avLst/>
          </a:prstGeom>
          <a:solidFill>
            <a:schemeClr val="accent1"/>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100"/>
              <a:buFont typeface="Arial"/>
              <a:buNone/>
            </a:pPr>
            <a:r>
              <a:rPr lang="nl-NL" sz="100">
                <a:solidFill>
                  <a:schemeClr val="accent1"/>
                </a:solidFill>
              </a:rPr>
              <a:t> </a:t>
            </a:r>
            <a:endParaRPr/>
          </a:p>
        </p:txBody>
      </p:sp>
      <p:sp>
        <p:nvSpPr>
          <p:cNvPr id="698" name="Google Shape;698;p36"/>
          <p:cNvSpPr txBox="1"/>
          <p:nvPr>
            <p:ph idx="4" type="body"/>
          </p:nvPr>
        </p:nvSpPr>
        <p:spPr>
          <a:xfrm>
            <a:off x="3086309" y="3917564"/>
            <a:ext cx="6019500" cy="11013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3400"/>
              <a:buFont typeface="Roboto Slab"/>
              <a:buNone/>
            </a:pPr>
            <a:r>
              <a:rPr lang="nl-NL"/>
              <a:t>Background</a:t>
            </a:r>
            <a:endParaRPr/>
          </a:p>
          <a:p>
            <a:pPr indent="0" lvl="0" marL="0" rtl="0" algn="l">
              <a:lnSpc>
                <a:spcPct val="90000"/>
              </a:lnSpc>
              <a:spcBef>
                <a:spcPts val="0"/>
              </a:spcBef>
              <a:spcAft>
                <a:spcPts val="0"/>
              </a:spcAft>
              <a:buClr>
                <a:srgbClr val="FFFFFF"/>
              </a:buClr>
              <a:buSzPts val="3400"/>
              <a:buFont typeface="Roboto Slab"/>
              <a:buNone/>
            </a:pPr>
            <a:r>
              <a:t/>
            </a:r>
            <a:endParaRPr/>
          </a:p>
        </p:txBody>
      </p:sp>
      <p:sp>
        <p:nvSpPr>
          <p:cNvPr id="699" name="Google Shape;699;p36"/>
          <p:cNvSpPr txBox="1"/>
          <p:nvPr>
            <p:ph idx="4" type="body"/>
          </p:nvPr>
        </p:nvSpPr>
        <p:spPr>
          <a:xfrm flipH="1" rot="10800000">
            <a:off x="4040700" y="5018975"/>
            <a:ext cx="4110600" cy="22200"/>
          </a:xfrm>
          <a:prstGeom prst="rect">
            <a:avLst/>
          </a:prstGeom>
          <a:solidFill>
            <a:srgbClr val="FFFFFF"/>
          </a:solidFill>
          <a:ln>
            <a:noFill/>
          </a:ln>
        </p:spPr>
        <p:txBody>
          <a:bodyPr anchorCtr="0" anchor="t" bIns="0" lIns="0" spcFirstLastPara="1" rIns="0" wrap="square" tIns="0">
            <a:normAutofit fontScale="32500" lnSpcReduction="20000"/>
          </a:bodyPr>
          <a:lstStyle/>
          <a:p>
            <a:pPr indent="0" lvl="0" marL="0" rtl="0" algn="l">
              <a:lnSpc>
                <a:spcPct val="90000"/>
              </a:lnSpc>
              <a:spcBef>
                <a:spcPts val="0"/>
              </a:spcBef>
              <a:spcAft>
                <a:spcPts val="0"/>
              </a:spcAft>
              <a:buClr>
                <a:srgbClr val="000000"/>
              </a:buClr>
              <a:buSzPct val="100000"/>
              <a:buFont typeface="Arial"/>
              <a:buNone/>
            </a:pPr>
            <a:r>
              <a:rPr lang="nl-NL" sz="640"/>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7"/>
          <p:cNvSpPr txBox="1"/>
          <p:nvPr>
            <p:ph idx="4294967295" type="body"/>
          </p:nvPr>
        </p:nvSpPr>
        <p:spPr>
          <a:xfrm>
            <a:off x="698550" y="1588475"/>
            <a:ext cx="10420800" cy="4517400"/>
          </a:xfrm>
          <a:prstGeom prst="rect">
            <a:avLst/>
          </a:prstGeom>
          <a:noFill/>
          <a:ln>
            <a:noFill/>
          </a:ln>
        </p:spPr>
        <p:txBody>
          <a:bodyPr anchorCtr="0" anchor="t" bIns="0" lIns="0" spcFirstLastPara="1" rIns="0" wrap="square" tIns="0">
            <a:normAutofit/>
          </a:bodyPr>
          <a:lstStyle/>
          <a:p>
            <a:pPr indent="-349250" lvl="0" marL="457200" rtl="0" algn="l">
              <a:lnSpc>
                <a:spcPct val="150000"/>
              </a:lnSpc>
              <a:spcBef>
                <a:spcPts val="1200"/>
              </a:spcBef>
              <a:spcAft>
                <a:spcPts val="0"/>
              </a:spcAft>
              <a:buClr>
                <a:schemeClr val="dk1"/>
              </a:buClr>
              <a:buSzPts val="1900"/>
              <a:buChar char="-"/>
            </a:pPr>
            <a:r>
              <a:rPr lang="nl-NL" sz="1900">
                <a:solidFill>
                  <a:schemeClr val="dk1"/>
                </a:solidFill>
              </a:rPr>
              <a:t>Requirements: </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nl-NL" sz="1900">
                <a:solidFill>
                  <a:schemeClr val="dk1"/>
                </a:solidFill>
              </a:rPr>
              <a:t>A type of graph-based VPL with: </a:t>
            </a:r>
            <a:br>
              <a:rPr lang="nl-NL" sz="1900">
                <a:solidFill>
                  <a:schemeClr val="dk1"/>
                </a:solidFill>
              </a:rPr>
            </a:br>
            <a:r>
              <a:rPr lang="nl-NL" sz="1900">
                <a:solidFill>
                  <a:schemeClr val="dk1"/>
                </a:solidFill>
              </a:rPr>
              <a:t>- Immutable variables </a:t>
            </a:r>
            <a:br>
              <a:rPr lang="nl-NL" sz="1900">
                <a:solidFill>
                  <a:schemeClr val="dk1"/>
                </a:solidFill>
              </a:rPr>
            </a:br>
            <a:r>
              <a:rPr lang="nl-NL" sz="1900">
                <a:solidFill>
                  <a:schemeClr val="dk1"/>
                </a:solidFill>
              </a:rPr>
              <a:t>- Pure functions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nl-NL" sz="1900">
                <a:solidFill>
                  <a:schemeClr val="dk1"/>
                </a:solidFill>
              </a:rPr>
              <a:t>Functional programming qualities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nl-NL" sz="1900">
                <a:solidFill>
                  <a:schemeClr val="dk1"/>
                </a:solidFill>
              </a:rPr>
              <a:t>Clarity for both programmer and machine: </a:t>
            </a:r>
            <a:br>
              <a:rPr lang="nl-NL" sz="1900">
                <a:solidFill>
                  <a:schemeClr val="dk1"/>
                </a:solidFill>
              </a:rPr>
            </a:br>
            <a:r>
              <a:rPr lang="nl-NL" sz="1900">
                <a:solidFill>
                  <a:schemeClr val="dk1"/>
                </a:solidFill>
              </a:rPr>
              <a:t>Better performance and usage</a:t>
            </a:r>
            <a:endParaRPr sz="1900">
              <a:solidFill>
                <a:schemeClr val="dk1"/>
              </a:solidFill>
            </a:endParaRPr>
          </a:p>
          <a:p>
            <a:pPr indent="-349250" lvl="1" marL="914400" rtl="0" algn="l">
              <a:lnSpc>
                <a:spcPct val="150000"/>
              </a:lnSpc>
              <a:spcBef>
                <a:spcPts val="0"/>
              </a:spcBef>
              <a:spcAft>
                <a:spcPts val="0"/>
              </a:spcAft>
              <a:buClr>
                <a:schemeClr val="dk2"/>
              </a:buClr>
              <a:buSzPts val="1900"/>
              <a:buChar char="-"/>
            </a:pPr>
            <a:r>
              <a:rPr lang="nl-NL" sz="1900">
                <a:solidFill>
                  <a:schemeClr val="dk2"/>
                </a:solidFill>
              </a:rPr>
              <a:t>‘Free’ concurrency, compile time optimization, </a:t>
            </a:r>
            <a:br>
              <a:rPr lang="nl-NL" sz="1900">
                <a:solidFill>
                  <a:schemeClr val="dk2"/>
                </a:solidFill>
              </a:rPr>
            </a:br>
            <a:r>
              <a:rPr lang="nl-NL" sz="1900">
                <a:solidFill>
                  <a:schemeClr val="dk2"/>
                </a:solidFill>
              </a:rPr>
              <a:t>hot code deployment, </a:t>
            </a:r>
            <a:br>
              <a:rPr lang="nl-NL" sz="1900">
                <a:solidFill>
                  <a:schemeClr val="dk2"/>
                </a:solidFill>
              </a:rPr>
            </a:br>
            <a:r>
              <a:rPr lang="nl-NL" sz="1900">
                <a:solidFill>
                  <a:schemeClr val="dk2"/>
                </a:solidFill>
              </a:rPr>
              <a:t>debugging advantages, clear unit testing, etc. </a:t>
            </a:r>
            <a:endParaRPr sz="1900">
              <a:solidFill>
                <a:schemeClr val="dk1"/>
              </a:solidFill>
            </a:endParaRPr>
          </a:p>
        </p:txBody>
      </p:sp>
      <p:sp>
        <p:nvSpPr>
          <p:cNvPr id="705" name="Google Shape;705;p37"/>
          <p:cNvSpPr txBox="1"/>
          <p:nvPr>
            <p:ph type="title"/>
          </p:nvPr>
        </p:nvSpPr>
        <p:spPr>
          <a:xfrm>
            <a:off x="698500" y="741499"/>
            <a:ext cx="107949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Dataflow VPL</a:t>
            </a:r>
            <a:endParaRPr sz="2976"/>
          </a:p>
        </p:txBody>
      </p:sp>
      <p:pic>
        <p:nvPicPr>
          <p:cNvPr id="706" name="Google Shape;706;p37"/>
          <p:cNvPicPr preferRelativeResize="0"/>
          <p:nvPr/>
        </p:nvPicPr>
        <p:blipFill rotWithShape="1">
          <a:blip r:embed="rId3">
            <a:alphaModFix/>
          </a:blip>
          <a:srcRect b="0" l="0" r="68174" t="0"/>
          <a:stretch/>
        </p:blipFill>
        <p:spPr>
          <a:xfrm>
            <a:off x="7736450" y="0"/>
            <a:ext cx="4455551" cy="6858000"/>
          </a:xfrm>
          <a:prstGeom prst="rect">
            <a:avLst/>
          </a:prstGeom>
          <a:noFill/>
          <a:ln>
            <a:noFill/>
          </a:ln>
        </p:spPr>
      </p:pic>
      <p:sp>
        <p:nvSpPr>
          <p:cNvPr id="707" name="Google Shape;707;p37"/>
          <p:cNvSpPr txBox="1"/>
          <p:nvPr/>
        </p:nvSpPr>
        <p:spPr>
          <a:xfrm>
            <a:off x="7932850" y="6105775"/>
            <a:ext cx="22161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nl-NL">
                <a:solidFill>
                  <a:schemeClr val="dk2"/>
                </a:solidFill>
              </a:rPr>
              <a:t>Src: Blender Geometry Nodes</a:t>
            </a:r>
            <a:endParaRPr>
              <a:solidFill>
                <a:schemeClr val="dk2"/>
              </a:solidFill>
            </a:endParaRPr>
          </a:p>
        </p:txBody>
      </p:sp>
      <p:pic>
        <p:nvPicPr>
          <p:cNvPr id="708" name="Google Shape;708;p37"/>
          <p:cNvPicPr preferRelativeResize="0"/>
          <p:nvPr/>
        </p:nvPicPr>
        <p:blipFill rotWithShape="1">
          <a:blip r:embed="rId3">
            <a:alphaModFix/>
          </a:blip>
          <a:srcRect b="28052" l="74128" r="0" t="19969"/>
          <a:stretch/>
        </p:blipFill>
        <p:spPr>
          <a:xfrm>
            <a:off x="10442750" y="5136375"/>
            <a:ext cx="1749251" cy="17216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38"/>
          <p:cNvSpPr txBox="1"/>
          <p:nvPr>
            <p:ph idx="4294967295" type="body"/>
          </p:nvPr>
        </p:nvSpPr>
        <p:spPr>
          <a:xfrm>
            <a:off x="698550" y="1588475"/>
            <a:ext cx="6578100" cy="4032900"/>
          </a:xfrm>
          <a:prstGeom prst="rect">
            <a:avLst/>
          </a:prstGeom>
          <a:noFill/>
          <a:ln>
            <a:noFill/>
          </a:ln>
        </p:spPr>
        <p:txBody>
          <a:bodyPr anchorCtr="0" anchor="t" bIns="0" lIns="0" spcFirstLastPara="1" rIns="0" wrap="square" tIns="0">
            <a:normAutofit/>
          </a:bodyPr>
          <a:lstStyle/>
          <a:p>
            <a:pPr indent="-349250" lvl="0" marL="457200" rtl="0" algn="l">
              <a:lnSpc>
                <a:spcPct val="150000"/>
              </a:lnSpc>
              <a:spcBef>
                <a:spcPts val="1200"/>
              </a:spcBef>
              <a:spcAft>
                <a:spcPts val="0"/>
              </a:spcAft>
              <a:buClr>
                <a:schemeClr val="dk1"/>
              </a:buClr>
              <a:buSzPts val="1900"/>
              <a:buChar char="-"/>
            </a:pPr>
            <a:r>
              <a:rPr lang="nl-NL" sz="1900">
                <a:solidFill>
                  <a:schemeClr val="dk1"/>
                </a:solidFill>
              </a:rPr>
              <a:t>Observation: Almost all VPLs </a:t>
            </a:r>
            <a:r>
              <a:rPr lang="nl-NL" sz="1900">
                <a:solidFill>
                  <a:schemeClr val="dk1"/>
                </a:solidFill>
              </a:rPr>
              <a:t>handling geometry are </a:t>
            </a:r>
            <a:r>
              <a:rPr i="1" lang="nl-NL" sz="1900">
                <a:solidFill>
                  <a:schemeClr val="dk1"/>
                </a:solidFill>
              </a:rPr>
              <a:t>semi</a:t>
            </a:r>
            <a:r>
              <a:rPr lang="nl-NL" sz="1900">
                <a:solidFill>
                  <a:schemeClr val="dk1"/>
                </a:solidFill>
              </a:rPr>
              <a:t> dataflow VPLs:</a:t>
            </a:r>
            <a:endParaRPr sz="1900">
              <a:solidFill>
                <a:schemeClr val="dk1"/>
              </a:solidFill>
            </a:endParaRPr>
          </a:p>
          <a:p>
            <a:pPr indent="-349250" lvl="1" marL="914400" rtl="0" algn="l">
              <a:lnSpc>
                <a:spcPct val="150000"/>
              </a:lnSpc>
              <a:spcBef>
                <a:spcPts val="0"/>
              </a:spcBef>
              <a:spcAft>
                <a:spcPts val="0"/>
              </a:spcAft>
              <a:buClr>
                <a:schemeClr val="dk2"/>
              </a:buClr>
              <a:buSzPts val="1900"/>
              <a:buChar char="-"/>
            </a:pPr>
            <a:r>
              <a:rPr lang="nl-NL" sz="1900">
                <a:solidFill>
                  <a:schemeClr val="dk2"/>
                </a:solidFill>
              </a:rPr>
              <a:t>Graph-based, immutable variables, mostly pure functions. </a:t>
            </a:r>
            <a:endParaRPr sz="1900">
              <a:solidFill>
                <a:schemeClr val="dk2"/>
              </a:solidFill>
            </a:endParaRPr>
          </a:p>
        </p:txBody>
      </p:sp>
      <p:sp>
        <p:nvSpPr>
          <p:cNvPr id="714" name="Google Shape;714;p38"/>
          <p:cNvSpPr txBox="1"/>
          <p:nvPr>
            <p:ph type="title"/>
          </p:nvPr>
        </p:nvSpPr>
        <p:spPr>
          <a:xfrm>
            <a:off x="698500" y="741499"/>
            <a:ext cx="107949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Dataflow VPL</a:t>
            </a:r>
            <a:endParaRPr sz="2976"/>
          </a:p>
        </p:txBody>
      </p:sp>
      <p:sp>
        <p:nvSpPr>
          <p:cNvPr id="715" name="Google Shape;715;p38"/>
          <p:cNvSpPr txBox="1"/>
          <p:nvPr/>
        </p:nvSpPr>
        <p:spPr>
          <a:xfrm>
            <a:off x="7894800" y="6362575"/>
            <a:ext cx="3048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nl-NL">
                <a:solidFill>
                  <a:schemeClr val="dk2"/>
                </a:solidFill>
              </a:rPr>
              <a:t>Src: Blender Geometry Nodes</a:t>
            </a:r>
            <a:endParaRPr>
              <a:solidFill>
                <a:schemeClr val="dk2"/>
              </a:solidFill>
            </a:endParaRPr>
          </a:p>
        </p:txBody>
      </p:sp>
      <p:pic>
        <p:nvPicPr>
          <p:cNvPr id="716" name="Google Shape;716;p38"/>
          <p:cNvPicPr preferRelativeResize="0"/>
          <p:nvPr/>
        </p:nvPicPr>
        <p:blipFill rotWithShape="1">
          <a:blip r:embed="rId3">
            <a:alphaModFix/>
          </a:blip>
          <a:srcRect b="0" l="0" r="68174" t="0"/>
          <a:stretch/>
        </p:blipFill>
        <p:spPr>
          <a:xfrm>
            <a:off x="7736450" y="0"/>
            <a:ext cx="4455551" cy="6858000"/>
          </a:xfrm>
          <a:prstGeom prst="rect">
            <a:avLst/>
          </a:prstGeom>
          <a:noFill/>
          <a:ln>
            <a:noFill/>
          </a:ln>
        </p:spPr>
      </p:pic>
      <p:sp>
        <p:nvSpPr>
          <p:cNvPr id="717" name="Google Shape;717;p38"/>
          <p:cNvSpPr txBox="1"/>
          <p:nvPr/>
        </p:nvSpPr>
        <p:spPr>
          <a:xfrm>
            <a:off x="7932850" y="6105775"/>
            <a:ext cx="22161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nl-NL">
                <a:solidFill>
                  <a:schemeClr val="dk2"/>
                </a:solidFill>
              </a:rPr>
              <a:t>Src: Blender Geometry Nodes</a:t>
            </a:r>
            <a:endParaRPr>
              <a:solidFill>
                <a:schemeClr val="dk2"/>
              </a:solidFill>
            </a:endParaRPr>
          </a:p>
        </p:txBody>
      </p:sp>
      <p:pic>
        <p:nvPicPr>
          <p:cNvPr id="718" name="Google Shape;718;p38"/>
          <p:cNvPicPr preferRelativeResize="0"/>
          <p:nvPr/>
        </p:nvPicPr>
        <p:blipFill rotWithShape="1">
          <a:blip r:embed="rId3">
            <a:alphaModFix/>
          </a:blip>
          <a:srcRect b="28052" l="74128" r="0" t="19969"/>
          <a:stretch/>
        </p:blipFill>
        <p:spPr>
          <a:xfrm>
            <a:off x="10442750" y="5136375"/>
            <a:ext cx="1749251" cy="17216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39"/>
          <p:cNvPicPr preferRelativeResize="0"/>
          <p:nvPr/>
        </p:nvPicPr>
        <p:blipFill rotWithShape="1">
          <a:blip r:embed="rId3">
            <a:alphaModFix/>
          </a:blip>
          <a:srcRect b="0" l="5784" r="0" t="21917"/>
          <a:stretch/>
        </p:blipFill>
        <p:spPr>
          <a:xfrm>
            <a:off x="0" y="0"/>
            <a:ext cx="12191999" cy="5355150"/>
          </a:xfrm>
          <a:prstGeom prst="rect">
            <a:avLst/>
          </a:prstGeom>
          <a:noFill/>
          <a:ln>
            <a:noFill/>
          </a:ln>
        </p:spPr>
      </p:pic>
      <p:sp>
        <p:nvSpPr>
          <p:cNvPr id="724" name="Google Shape;724;p39"/>
          <p:cNvSpPr txBox="1"/>
          <p:nvPr>
            <p:ph idx="1" type="body"/>
          </p:nvPr>
        </p:nvSpPr>
        <p:spPr>
          <a:xfrm>
            <a:off x="2702625" y="2770413"/>
            <a:ext cx="6786900" cy="2987400"/>
          </a:xfrm>
          <a:prstGeom prst="rect">
            <a:avLst/>
          </a:prstGeom>
          <a:solidFill>
            <a:schemeClr val="accent1"/>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100"/>
              <a:buFont typeface="Arial"/>
              <a:buNone/>
            </a:pPr>
            <a:r>
              <a:rPr lang="nl-NL" sz="100">
                <a:solidFill>
                  <a:schemeClr val="accent1"/>
                </a:solidFill>
              </a:rPr>
              <a:t> </a:t>
            </a:r>
            <a:endParaRPr/>
          </a:p>
        </p:txBody>
      </p:sp>
      <p:sp>
        <p:nvSpPr>
          <p:cNvPr id="725" name="Google Shape;725;p39"/>
          <p:cNvSpPr txBox="1"/>
          <p:nvPr>
            <p:ph idx="4" type="body"/>
          </p:nvPr>
        </p:nvSpPr>
        <p:spPr>
          <a:xfrm>
            <a:off x="3086309" y="3917564"/>
            <a:ext cx="6019500" cy="11013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3400"/>
              <a:buFont typeface="Roboto Slab"/>
              <a:buNone/>
            </a:pPr>
            <a:r>
              <a:rPr lang="nl-NL"/>
              <a:t>Methodology</a:t>
            </a:r>
            <a:endParaRPr/>
          </a:p>
          <a:p>
            <a:pPr indent="0" lvl="0" marL="0" rtl="0" algn="l">
              <a:lnSpc>
                <a:spcPct val="90000"/>
              </a:lnSpc>
              <a:spcBef>
                <a:spcPts val="0"/>
              </a:spcBef>
              <a:spcAft>
                <a:spcPts val="0"/>
              </a:spcAft>
              <a:buClr>
                <a:srgbClr val="FFFFFF"/>
              </a:buClr>
              <a:buSzPts val="3400"/>
              <a:buFont typeface="Roboto Slab"/>
              <a:buNone/>
            </a:pPr>
            <a:r>
              <a:t/>
            </a:r>
            <a:endParaRPr/>
          </a:p>
        </p:txBody>
      </p:sp>
      <p:sp>
        <p:nvSpPr>
          <p:cNvPr id="726" name="Google Shape;726;p39"/>
          <p:cNvSpPr txBox="1"/>
          <p:nvPr>
            <p:ph idx="4" type="body"/>
          </p:nvPr>
        </p:nvSpPr>
        <p:spPr>
          <a:xfrm flipH="1" rot="10800000">
            <a:off x="4040700" y="5018975"/>
            <a:ext cx="4110600" cy="22200"/>
          </a:xfrm>
          <a:prstGeom prst="rect">
            <a:avLst/>
          </a:prstGeom>
          <a:solidFill>
            <a:srgbClr val="FFFFFF"/>
          </a:solidFill>
          <a:ln>
            <a:noFill/>
          </a:ln>
        </p:spPr>
        <p:txBody>
          <a:bodyPr anchorCtr="0" anchor="t" bIns="0" lIns="0" spcFirstLastPara="1" rIns="0" wrap="square" tIns="0">
            <a:normAutofit fontScale="32500" lnSpcReduction="20000"/>
          </a:bodyPr>
          <a:lstStyle/>
          <a:p>
            <a:pPr indent="0" lvl="0" marL="0" rtl="0" algn="l">
              <a:lnSpc>
                <a:spcPct val="90000"/>
              </a:lnSpc>
              <a:spcBef>
                <a:spcPts val="0"/>
              </a:spcBef>
              <a:spcAft>
                <a:spcPts val="0"/>
              </a:spcAft>
              <a:buClr>
                <a:srgbClr val="000000"/>
              </a:buClr>
              <a:buSzPct val="100000"/>
              <a:buFont typeface="Arial"/>
              <a:buNone/>
            </a:pPr>
            <a:r>
              <a:rPr lang="nl-NL" sz="640"/>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0"/>
          <p:cNvSpPr/>
          <p:nvPr/>
        </p:nvSpPr>
        <p:spPr>
          <a:xfrm>
            <a:off x="2444525" y="245405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732" name="Google Shape;732;p40"/>
          <p:cNvSpPr/>
          <p:nvPr/>
        </p:nvSpPr>
        <p:spPr>
          <a:xfrm>
            <a:off x="4464575" y="245405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endParaRPr>
          </a:p>
        </p:txBody>
      </p:sp>
      <p:sp>
        <p:nvSpPr>
          <p:cNvPr id="733" name="Google Shape;733;p40"/>
          <p:cNvSpPr/>
          <p:nvPr/>
        </p:nvSpPr>
        <p:spPr>
          <a:xfrm>
            <a:off x="6405325" y="248620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734" name="Google Shape;734;p40"/>
          <p:cNvSpPr/>
          <p:nvPr/>
        </p:nvSpPr>
        <p:spPr>
          <a:xfrm>
            <a:off x="8378875" y="248620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endParaRPr>
          </a:p>
        </p:txBody>
      </p:sp>
      <p:sp>
        <p:nvSpPr>
          <p:cNvPr id="735" name="Google Shape;735;p40"/>
          <p:cNvSpPr txBox="1"/>
          <p:nvPr>
            <p:ph type="title"/>
          </p:nvPr>
        </p:nvSpPr>
        <p:spPr>
          <a:xfrm>
            <a:off x="698500" y="741499"/>
            <a:ext cx="107949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Methodology </a:t>
            </a:r>
            <a:endParaRPr sz="2976"/>
          </a:p>
        </p:txBody>
      </p:sp>
      <p:sp>
        <p:nvSpPr>
          <p:cNvPr id="736" name="Google Shape;736;p40"/>
          <p:cNvSpPr/>
          <p:nvPr/>
        </p:nvSpPr>
        <p:spPr>
          <a:xfrm>
            <a:off x="2513825" y="2548238"/>
            <a:ext cx="1084200" cy="59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C++</a:t>
            </a:r>
            <a:endParaRPr b="1">
              <a:solidFill>
                <a:schemeClr val="lt1"/>
              </a:solidFill>
            </a:endParaRPr>
          </a:p>
        </p:txBody>
      </p:sp>
      <p:sp>
        <p:nvSpPr>
          <p:cNvPr id="737" name="Google Shape;737;p40"/>
          <p:cNvSpPr/>
          <p:nvPr/>
        </p:nvSpPr>
        <p:spPr>
          <a:xfrm>
            <a:off x="2513825" y="3366463"/>
            <a:ext cx="1084200" cy="599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Rust</a:t>
            </a:r>
            <a:endParaRPr b="1">
              <a:solidFill>
                <a:schemeClr val="lt1"/>
              </a:solidFill>
            </a:endParaRPr>
          </a:p>
        </p:txBody>
      </p:sp>
      <p:sp>
        <p:nvSpPr>
          <p:cNvPr id="738" name="Google Shape;738;p40"/>
          <p:cNvSpPr/>
          <p:nvPr/>
        </p:nvSpPr>
        <p:spPr>
          <a:xfrm>
            <a:off x="4520800" y="2957350"/>
            <a:ext cx="1084200" cy="5994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Wasm</a:t>
            </a:r>
            <a:endParaRPr b="1">
              <a:solidFill>
                <a:schemeClr val="lt1"/>
              </a:solidFill>
            </a:endParaRPr>
          </a:p>
        </p:txBody>
      </p:sp>
      <p:sp>
        <p:nvSpPr>
          <p:cNvPr id="739" name="Google Shape;739;p40"/>
          <p:cNvSpPr/>
          <p:nvPr/>
        </p:nvSpPr>
        <p:spPr>
          <a:xfrm>
            <a:off x="6471675" y="2576450"/>
            <a:ext cx="1084200" cy="5994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Js</a:t>
            </a:r>
            <a:endParaRPr b="1">
              <a:solidFill>
                <a:schemeClr val="lt1"/>
              </a:solidFill>
            </a:endParaRPr>
          </a:p>
        </p:txBody>
      </p:sp>
      <p:sp>
        <p:nvSpPr>
          <p:cNvPr id="740" name="Google Shape;740;p40"/>
          <p:cNvSpPr/>
          <p:nvPr/>
        </p:nvSpPr>
        <p:spPr>
          <a:xfrm>
            <a:off x="6471675" y="3394675"/>
            <a:ext cx="1084200" cy="599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Ts</a:t>
            </a:r>
            <a:endParaRPr b="1">
              <a:solidFill>
                <a:schemeClr val="lt1"/>
              </a:solidFill>
            </a:endParaRPr>
          </a:p>
        </p:txBody>
      </p:sp>
      <p:sp>
        <p:nvSpPr>
          <p:cNvPr id="741" name="Google Shape;741;p40"/>
          <p:cNvSpPr/>
          <p:nvPr/>
        </p:nvSpPr>
        <p:spPr>
          <a:xfrm>
            <a:off x="8441575" y="2980750"/>
            <a:ext cx="1084200" cy="5994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VPL</a:t>
            </a:r>
            <a:endParaRPr b="1">
              <a:solidFill>
                <a:schemeClr val="lt1"/>
              </a:solidFill>
            </a:endParaRPr>
          </a:p>
        </p:txBody>
      </p:sp>
      <p:cxnSp>
        <p:nvCxnSpPr>
          <p:cNvPr id="742" name="Google Shape;742;p40"/>
          <p:cNvCxnSpPr/>
          <p:nvPr/>
        </p:nvCxnSpPr>
        <p:spPr>
          <a:xfrm>
            <a:off x="3818600" y="3280450"/>
            <a:ext cx="481500" cy="0"/>
          </a:xfrm>
          <a:prstGeom prst="straightConnector1">
            <a:avLst/>
          </a:prstGeom>
          <a:noFill/>
          <a:ln cap="flat" cmpd="sng" w="38100">
            <a:solidFill>
              <a:schemeClr val="dk1"/>
            </a:solidFill>
            <a:prstDash val="solid"/>
            <a:round/>
            <a:headEnd len="med" w="med" type="none"/>
            <a:tailEnd len="med" w="med" type="triangle"/>
          </a:ln>
        </p:spPr>
      </p:cxnSp>
      <p:cxnSp>
        <p:nvCxnSpPr>
          <p:cNvPr id="743" name="Google Shape;743;p40"/>
          <p:cNvCxnSpPr/>
          <p:nvPr/>
        </p:nvCxnSpPr>
        <p:spPr>
          <a:xfrm>
            <a:off x="5816300" y="3280450"/>
            <a:ext cx="481500" cy="0"/>
          </a:xfrm>
          <a:prstGeom prst="straightConnector1">
            <a:avLst/>
          </a:prstGeom>
          <a:noFill/>
          <a:ln cap="flat" cmpd="sng" w="38100">
            <a:solidFill>
              <a:schemeClr val="dk1"/>
            </a:solidFill>
            <a:prstDash val="solid"/>
            <a:round/>
            <a:headEnd len="med" w="med" type="none"/>
            <a:tailEnd len="med" w="med" type="triangle"/>
          </a:ln>
        </p:spPr>
      </p:cxnSp>
      <p:cxnSp>
        <p:nvCxnSpPr>
          <p:cNvPr id="744" name="Google Shape;744;p40"/>
          <p:cNvCxnSpPr/>
          <p:nvPr/>
        </p:nvCxnSpPr>
        <p:spPr>
          <a:xfrm>
            <a:off x="7813650" y="3257050"/>
            <a:ext cx="481500" cy="0"/>
          </a:xfrm>
          <a:prstGeom prst="straightConnector1">
            <a:avLst/>
          </a:prstGeom>
          <a:noFill/>
          <a:ln cap="flat" cmpd="sng" w="38100">
            <a:solidFill>
              <a:schemeClr val="dk1"/>
            </a:solidFill>
            <a:prstDash val="solid"/>
            <a:round/>
            <a:headEnd len="med" w="med" type="none"/>
            <a:tailEnd len="med" w="med" type="triangle"/>
          </a:ln>
        </p:spPr>
      </p:cxnSp>
      <p:sp>
        <p:nvSpPr>
          <p:cNvPr id="745" name="Google Shape;745;p40"/>
          <p:cNvSpPr txBox="1"/>
          <p:nvPr>
            <p:ph idx="4294967295" type="body"/>
          </p:nvPr>
        </p:nvSpPr>
        <p:spPr>
          <a:xfrm>
            <a:off x="3666213" y="3460950"/>
            <a:ext cx="1298700" cy="6825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1200"/>
              </a:spcBef>
              <a:spcAft>
                <a:spcPts val="0"/>
              </a:spcAft>
              <a:buNone/>
            </a:pPr>
            <a:r>
              <a:rPr b="1" lang="nl-NL" sz="1000">
                <a:solidFill>
                  <a:schemeClr val="dk1"/>
                </a:solidFill>
              </a:rPr>
              <a:t> </a:t>
            </a:r>
            <a:r>
              <a:rPr b="1" lang="nl-NL" sz="1000">
                <a:solidFill>
                  <a:schemeClr val="dk1"/>
                </a:solidFill>
              </a:rPr>
              <a:t>Compilation</a:t>
            </a:r>
            <a:endParaRPr b="1" sz="1000">
              <a:solidFill>
                <a:schemeClr val="dk1"/>
              </a:solidFill>
            </a:endParaRPr>
          </a:p>
        </p:txBody>
      </p:sp>
      <p:sp>
        <p:nvSpPr>
          <p:cNvPr id="746" name="Google Shape;746;p40"/>
          <p:cNvSpPr txBox="1"/>
          <p:nvPr>
            <p:ph idx="4294967295" type="body"/>
          </p:nvPr>
        </p:nvSpPr>
        <p:spPr>
          <a:xfrm>
            <a:off x="7718563" y="3503950"/>
            <a:ext cx="1298700" cy="682500"/>
          </a:xfrm>
          <a:prstGeom prst="rect">
            <a:avLst/>
          </a:prstGeom>
          <a:noFill/>
          <a:ln>
            <a:noFill/>
          </a:ln>
        </p:spPr>
        <p:txBody>
          <a:bodyPr anchorCtr="0" anchor="t" bIns="0" lIns="0" spcFirstLastPara="1" rIns="0" wrap="square" tIns="0">
            <a:normAutofit/>
          </a:bodyPr>
          <a:lstStyle/>
          <a:p>
            <a:pPr indent="0" lvl="0" marL="0" rtl="0" algn="l">
              <a:lnSpc>
                <a:spcPct val="50000"/>
              </a:lnSpc>
              <a:spcBef>
                <a:spcPts val="1200"/>
              </a:spcBef>
              <a:spcAft>
                <a:spcPts val="0"/>
              </a:spcAft>
              <a:buNone/>
            </a:pPr>
            <a:r>
              <a:rPr b="1" lang="nl-NL" sz="1000">
                <a:solidFill>
                  <a:schemeClr val="dk1"/>
                </a:solidFill>
              </a:rPr>
              <a:t>Loading</a:t>
            </a:r>
            <a:endParaRPr b="1" sz="1000">
              <a:solidFill>
                <a:schemeClr val="dk1"/>
              </a:solidFill>
            </a:endParaRPr>
          </a:p>
          <a:p>
            <a:pPr indent="0" lvl="0" marL="0" rtl="0" algn="l">
              <a:lnSpc>
                <a:spcPct val="50000"/>
              </a:lnSpc>
              <a:spcBef>
                <a:spcPts val="1200"/>
              </a:spcBef>
              <a:spcAft>
                <a:spcPts val="0"/>
              </a:spcAft>
              <a:buNone/>
            </a:pPr>
            <a:r>
              <a:rPr b="1" lang="nl-NL" sz="1000">
                <a:solidFill>
                  <a:schemeClr val="dk1"/>
                </a:solidFill>
              </a:rPr>
              <a:t>Utilization</a:t>
            </a:r>
            <a:endParaRPr b="1" sz="1000">
              <a:solidFill>
                <a:schemeClr val="dk1"/>
              </a:solidFill>
            </a:endParaRPr>
          </a:p>
        </p:txBody>
      </p:sp>
      <p:sp>
        <p:nvSpPr>
          <p:cNvPr id="747" name="Google Shape;747;p40"/>
          <p:cNvSpPr txBox="1"/>
          <p:nvPr>
            <p:ph idx="4294967295" type="body"/>
          </p:nvPr>
        </p:nvSpPr>
        <p:spPr>
          <a:xfrm>
            <a:off x="5759338" y="3427750"/>
            <a:ext cx="1298700" cy="6825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1200"/>
              </a:spcBef>
              <a:spcAft>
                <a:spcPts val="0"/>
              </a:spcAft>
              <a:buNone/>
            </a:pPr>
            <a:r>
              <a:rPr b="1" lang="nl-NL" sz="1000">
                <a:solidFill>
                  <a:schemeClr val="dk1"/>
                </a:solidFill>
              </a:rPr>
              <a:t>Wrapping</a:t>
            </a:r>
            <a:endParaRPr b="1" sz="1000">
              <a:solidFill>
                <a:schemeClr val="dk1"/>
              </a:solidFill>
            </a:endParaRPr>
          </a:p>
        </p:txBody>
      </p:sp>
      <p:sp>
        <p:nvSpPr>
          <p:cNvPr id="748" name="Google Shape;748;p40"/>
          <p:cNvSpPr txBox="1"/>
          <p:nvPr>
            <p:ph idx="4294967295" type="body"/>
          </p:nvPr>
        </p:nvSpPr>
        <p:spPr>
          <a:xfrm>
            <a:off x="698550" y="1588475"/>
            <a:ext cx="10420800" cy="6387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1200"/>
              </a:spcBef>
              <a:spcAft>
                <a:spcPts val="0"/>
              </a:spcAft>
              <a:buNone/>
            </a:pPr>
            <a:r>
              <a:rPr lang="nl-NL" sz="1900">
                <a:solidFill>
                  <a:schemeClr val="dk1"/>
                </a:solidFill>
              </a:rPr>
              <a:t>Address</a:t>
            </a:r>
            <a:r>
              <a:rPr lang="nl-NL" sz="1900">
                <a:solidFill>
                  <a:schemeClr val="dk1"/>
                </a:solidFill>
              </a:rPr>
              <a:t> all translation steps between 4 groups of languages:</a:t>
            </a:r>
            <a:endParaRPr sz="19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1"/>
          <p:cNvSpPr/>
          <p:nvPr/>
        </p:nvSpPr>
        <p:spPr>
          <a:xfrm>
            <a:off x="2444525" y="245405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754" name="Google Shape;754;p41"/>
          <p:cNvSpPr/>
          <p:nvPr/>
        </p:nvSpPr>
        <p:spPr>
          <a:xfrm>
            <a:off x="4464575" y="245405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endParaRPr>
          </a:p>
        </p:txBody>
      </p:sp>
      <p:sp>
        <p:nvSpPr>
          <p:cNvPr id="755" name="Google Shape;755;p41"/>
          <p:cNvSpPr/>
          <p:nvPr/>
        </p:nvSpPr>
        <p:spPr>
          <a:xfrm>
            <a:off x="6405325" y="248620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756" name="Google Shape;756;p41"/>
          <p:cNvSpPr/>
          <p:nvPr/>
        </p:nvSpPr>
        <p:spPr>
          <a:xfrm>
            <a:off x="8378875" y="248620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endParaRPr>
          </a:p>
        </p:txBody>
      </p:sp>
      <p:sp>
        <p:nvSpPr>
          <p:cNvPr id="757" name="Google Shape;757;p41"/>
          <p:cNvSpPr txBox="1"/>
          <p:nvPr>
            <p:ph type="title"/>
          </p:nvPr>
        </p:nvSpPr>
        <p:spPr>
          <a:xfrm>
            <a:off x="698500" y="741499"/>
            <a:ext cx="107949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Methodology </a:t>
            </a:r>
            <a:endParaRPr sz="2976"/>
          </a:p>
        </p:txBody>
      </p:sp>
      <p:sp>
        <p:nvSpPr>
          <p:cNvPr id="758" name="Google Shape;758;p41"/>
          <p:cNvSpPr/>
          <p:nvPr/>
        </p:nvSpPr>
        <p:spPr>
          <a:xfrm>
            <a:off x="2513825" y="2548238"/>
            <a:ext cx="1084200" cy="59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C++</a:t>
            </a:r>
            <a:endParaRPr b="1">
              <a:solidFill>
                <a:schemeClr val="lt1"/>
              </a:solidFill>
            </a:endParaRPr>
          </a:p>
        </p:txBody>
      </p:sp>
      <p:sp>
        <p:nvSpPr>
          <p:cNvPr id="759" name="Google Shape;759;p41"/>
          <p:cNvSpPr/>
          <p:nvPr/>
        </p:nvSpPr>
        <p:spPr>
          <a:xfrm>
            <a:off x="2513825" y="3366463"/>
            <a:ext cx="1084200" cy="599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Rust</a:t>
            </a:r>
            <a:endParaRPr b="1">
              <a:solidFill>
                <a:schemeClr val="lt1"/>
              </a:solidFill>
            </a:endParaRPr>
          </a:p>
        </p:txBody>
      </p:sp>
      <p:sp>
        <p:nvSpPr>
          <p:cNvPr id="760" name="Google Shape;760;p41"/>
          <p:cNvSpPr/>
          <p:nvPr/>
        </p:nvSpPr>
        <p:spPr>
          <a:xfrm>
            <a:off x="4520800" y="2957350"/>
            <a:ext cx="1084200" cy="5994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Wasm</a:t>
            </a:r>
            <a:endParaRPr b="1">
              <a:solidFill>
                <a:schemeClr val="lt1"/>
              </a:solidFill>
            </a:endParaRPr>
          </a:p>
        </p:txBody>
      </p:sp>
      <p:sp>
        <p:nvSpPr>
          <p:cNvPr id="761" name="Google Shape;761;p41"/>
          <p:cNvSpPr/>
          <p:nvPr/>
        </p:nvSpPr>
        <p:spPr>
          <a:xfrm>
            <a:off x="6471675" y="2576450"/>
            <a:ext cx="1084200" cy="5994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Js</a:t>
            </a:r>
            <a:endParaRPr b="1">
              <a:solidFill>
                <a:schemeClr val="lt1"/>
              </a:solidFill>
            </a:endParaRPr>
          </a:p>
        </p:txBody>
      </p:sp>
      <p:sp>
        <p:nvSpPr>
          <p:cNvPr id="762" name="Google Shape;762;p41"/>
          <p:cNvSpPr/>
          <p:nvPr/>
        </p:nvSpPr>
        <p:spPr>
          <a:xfrm>
            <a:off x="6471675" y="3394675"/>
            <a:ext cx="1084200" cy="599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Ts</a:t>
            </a:r>
            <a:endParaRPr b="1">
              <a:solidFill>
                <a:schemeClr val="lt1"/>
              </a:solidFill>
            </a:endParaRPr>
          </a:p>
        </p:txBody>
      </p:sp>
      <p:sp>
        <p:nvSpPr>
          <p:cNvPr id="763" name="Google Shape;763;p41"/>
          <p:cNvSpPr/>
          <p:nvPr/>
        </p:nvSpPr>
        <p:spPr>
          <a:xfrm>
            <a:off x="8441575" y="2980750"/>
            <a:ext cx="1084200" cy="5994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Dataflow</a:t>
            </a:r>
            <a:endParaRPr b="1">
              <a:solidFill>
                <a:schemeClr val="lt1"/>
              </a:solidFill>
            </a:endParaRPr>
          </a:p>
          <a:p>
            <a:pPr indent="0" lvl="0" marL="0" rtl="0" algn="ctr">
              <a:spcBef>
                <a:spcPts val="0"/>
              </a:spcBef>
              <a:spcAft>
                <a:spcPts val="0"/>
              </a:spcAft>
              <a:buNone/>
            </a:pPr>
            <a:r>
              <a:rPr b="1" lang="nl-NL">
                <a:solidFill>
                  <a:schemeClr val="lt1"/>
                </a:solidFill>
              </a:rPr>
              <a:t>VPL</a:t>
            </a:r>
            <a:endParaRPr b="1">
              <a:solidFill>
                <a:schemeClr val="lt1"/>
              </a:solidFill>
            </a:endParaRPr>
          </a:p>
        </p:txBody>
      </p:sp>
      <p:cxnSp>
        <p:nvCxnSpPr>
          <p:cNvPr id="764" name="Google Shape;764;p41"/>
          <p:cNvCxnSpPr/>
          <p:nvPr/>
        </p:nvCxnSpPr>
        <p:spPr>
          <a:xfrm>
            <a:off x="3818600" y="3280450"/>
            <a:ext cx="481500" cy="0"/>
          </a:xfrm>
          <a:prstGeom prst="straightConnector1">
            <a:avLst/>
          </a:prstGeom>
          <a:noFill/>
          <a:ln cap="flat" cmpd="sng" w="38100">
            <a:solidFill>
              <a:schemeClr val="dk1"/>
            </a:solidFill>
            <a:prstDash val="solid"/>
            <a:round/>
            <a:headEnd len="med" w="med" type="none"/>
            <a:tailEnd len="med" w="med" type="triangle"/>
          </a:ln>
        </p:spPr>
      </p:cxnSp>
      <p:cxnSp>
        <p:nvCxnSpPr>
          <p:cNvPr id="765" name="Google Shape;765;p41"/>
          <p:cNvCxnSpPr/>
          <p:nvPr/>
        </p:nvCxnSpPr>
        <p:spPr>
          <a:xfrm>
            <a:off x="5816300" y="3280450"/>
            <a:ext cx="481500" cy="0"/>
          </a:xfrm>
          <a:prstGeom prst="straightConnector1">
            <a:avLst/>
          </a:prstGeom>
          <a:noFill/>
          <a:ln cap="flat" cmpd="sng" w="38100">
            <a:solidFill>
              <a:schemeClr val="dk1"/>
            </a:solidFill>
            <a:prstDash val="solid"/>
            <a:round/>
            <a:headEnd len="med" w="med" type="none"/>
            <a:tailEnd len="med" w="med" type="triangle"/>
          </a:ln>
        </p:spPr>
      </p:cxnSp>
      <p:cxnSp>
        <p:nvCxnSpPr>
          <p:cNvPr id="766" name="Google Shape;766;p41"/>
          <p:cNvCxnSpPr/>
          <p:nvPr/>
        </p:nvCxnSpPr>
        <p:spPr>
          <a:xfrm>
            <a:off x="7813650" y="3257050"/>
            <a:ext cx="481500" cy="0"/>
          </a:xfrm>
          <a:prstGeom prst="straightConnector1">
            <a:avLst/>
          </a:prstGeom>
          <a:noFill/>
          <a:ln cap="flat" cmpd="sng" w="38100">
            <a:solidFill>
              <a:schemeClr val="dk1"/>
            </a:solidFill>
            <a:prstDash val="solid"/>
            <a:round/>
            <a:headEnd len="med" w="med" type="none"/>
            <a:tailEnd len="med" w="med" type="triangle"/>
          </a:ln>
        </p:spPr>
      </p:cxnSp>
      <p:sp>
        <p:nvSpPr>
          <p:cNvPr id="767" name="Google Shape;767;p41"/>
          <p:cNvSpPr txBox="1"/>
          <p:nvPr>
            <p:ph idx="4294967295" type="body"/>
          </p:nvPr>
        </p:nvSpPr>
        <p:spPr>
          <a:xfrm>
            <a:off x="3666213" y="3460950"/>
            <a:ext cx="1298700" cy="6825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1200"/>
              </a:spcBef>
              <a:spcAft>
                <a:spcPts val="0"/>
              </a:spcAft>
              <a:buNone/>
            </a:pPr>
            <a:r>
              <a:rPr b="1" lang="nl-NL" sz="1000">
                <a:solidFill>
                  <a:schemeClr val="dk1"/>
                </a:solidFill>
              </a:rPr>
              <a:t> Compilation</a:t>
            </a:r>
            <a:endParaRPr b="1" sz="1000">
              <a:solidFill>
                <a:schemeClr val="dk1"/>
              </a:solidFill>
            </a:endParaRPr>
          </a:p>
        </p:txBody>
      </p:sp>
      <p:sp>
        <p:nvSpPr>
          <p:cNvPr id="768" name="Google Shape;768;p41"/>
          <p:cNvSpPr txBox="1"/>
          <p:nvPr>
            <p:ph idx="4294967295" type="body"/>
          </p:nvPr>
        </p:nvSpPr>
        <p:spPr>
          <a:xfrm>
            <a:off x="7718563" y="3503950"/>
            <a:ext cx="1298700" cy="682500"/>
          </a:xfrm>
          <a:prstGeom prst="rect">
            <a:avLst/>
          </a:prstGeom>
          <a:noFill/>
          <a:ln>
            <a:noFill/>
          </a:ln>
        </p:spPr>
        <p:txBody>
          <a:bodyPr anchorCtr="0" anchor="t" bIns="0" lIns="0" spcFirstLastPara="1" rIns="0" wrap="square" tIns="0">
            <a:normAutofit/>
          </a:bodyPr>
          <a:lstStyle/>
          <a:p>
            <a:pPr indent="0" lvl="0" marL="0" rtl="0" algn="l">
              <a:lnSpc>
                <a:spcPct val="50000"/>
              </a:lnSpc>
              <a:spcBef>
                <a:spcPts val="1200"/>
              </a:spcBef>
              <a:spcAft>
                <a:spcPts val="0"/>
              </a:spcAft>
              <a:buNone/>
            </a:pPr>
            <a:r>
              <a:rPr b="1" lang="nl-NL" sz="1000">
                <a:solidFill>
                  <a:schemeClr val="dk1"/>
                </a:solidFill>
              </a:rPr>
              <a:t>Loading</a:t>
            </a:r>
            <a:endParaRPr b="1" sz="1000">
              <a:solidFill>
                <a:schemeClr val="dk1"/>
              </a:solidFill>
            </a:endParaRPr>
          </a:p>
          <a:p>
            <a:pPr indent="0" lvl="0" marL="0" rtl="0" algn="l">
              <a:lnSpc>
                <a:spcPct val="50000"/>
              </a:lnSpc>
              <a:spcBef>
                <a:spcPts val="1200"/>
              </a:spcBef>
              <a:spcAft>
                <a:spcPts val="0"/>
              </a:spcAft>
              <a:buNone/>
            </a:pPr>
            <a:r>
              <a:rPr b="1" lang="nl-NL" sz="1000">
                <a:solidFill>
                  <a:schemeClr val="dk1"/>
                </a:solidFill>
              </a:rPr>
              <a:t>Utilization</a:t>
            </a:r>
            <a:endParaRPr b="1" sz="1000">
              <a:solidFill>
                <a:schemeClr val="dk1"/>
              </a:solidFill>
            </a:endParaRPr>
          </a:p>
        </p:txBody>
      </p:sp>
      <p:sp>
        <p:nvSpPr>
          <p:cNvPr id="769" name="Google Shape;769;p41"/>
          <p:cNvSpPr txBox="1"/>
          <p:nvPr>
            <p:ph idx="4294967295" type="body"/>
          </p:nvPr>
        </p:nvSpPr>
        <p:spPr>
          <a:xfrm>
            <a:off x="5759338" y="3427750"/>
            <a:ext cx="1298700" cy="6825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1200"/>
              </a:spcBef>
              <a:spcAft>
                <a:spcPts val="0"/>
              </a:spcAft>
              <a:buNone/>
            </a:pPr>
            <a:r>
              <a:rPr b="1" lang="nl-NL" sz="1000">
                <a:solidFill>
                  <a:schemeClr val="dk1"/>
                </a:solidFill>
              </a:rPr>
              <a:t>Wrapping</a:t>
            </a:r>
            <a:endParaRPr b="1" sz="1000">
              <a:solidFill>
                <a:schemeClr val="dk1"/>
              </a:solidFill>
            </a:endParaRPr>
          </a:p>
        </p:txBody>
      </p:sp>
      <p:sp>
        <p:nvSpPr>
          <p:cNvPr id="770" name="Google Shape;770;p41"/>
          <p:cNvSpPr txBox="1"/>
          <p:nvPr>
            <p:ph idx="4294967295" type="body"/>
          </p:nvPr>
        </p:nvSpPr>
        <p:spPr>
          <a:xfrm>
            <a:off x="698550" y="1359875"/>
            <a:ext cx="10420800" cy="599400"/>
          </a:xfrm>
          <a:prstGeom prst="rect">
            <a:avLst/>
          </a:prstGeom>
          <a:noFill/>
          <a:ln>
            <a:noFill/>
          </a:ln>
        </p:spPr>
        <p:txBody>
          <a:bodyPr anchorCtr="0" anchor="t" bIns="0" lIns="0" spcFirstLastPara="1" rIns="0" wrap="square" tIns="0">
            <a:normAutofit fontScale="92500" lnSpcReduction="20000"/>
          </a:bodyPr>
          <a:lstStyle/>
          <a:p>
            <a:pPr indent="0" lvl="0" marL="0" rtl="0" algn="r">
              <a:lnSpc>
                <a:spcPct val="100000"/>
              </a:lnSpc>
              <a:spcBef>
                <a:spcPts val="1200"/>
              </a:spcBef>
              <a:spcAft>
                <a:spcPts val="0"/>
              </a:spcAft>
              <a:buNone/>
            </a:pPr>
            <a:r>
              <a:rPr lang="nl-NL" sz="1900">
                <a:solidFill>
                  <a:schemeClr val="dk1"/>
                </a:solidFill>
              </a:rPr>
              <a:t>Define &amp; construct </a:t>
            </a:r>
            <a:endParaRPr sz="1900">
              <a:solidFill>
                <a:schemeClr val="dk1"/>
              </a:solidFill>
            </a:endParaRPr>
          </a:p>
          <a:p>
            <a:pPr indent="0" lvl="0" marL="0" rtl="0" algn="r">
              <a:lnSpc>
                <a:spcPct val="100000"/>
              </a:lnSpc>
              <a:spcBef>
                <a:spcPts val="1200"/>
              </a:spcBef>
              <a:spcAft>
                <a:spcPts val="0"/>
              </a:spcAft>
              <a:buNone/>
            </a:pPr>
            <a:r>
              <a:rPr lang="nl-NL" sz="1900">
                <a:solidFill>
                  <a:schemeClr val="dk1"/>
                </a:solidFill>
              </a:rPr>
              <a:t>the VPL language model</a:t>
            </a:r>
            <a:endParaRPr sz="1900">
              <a:solidFill>
                <a:schemeClr val="dk1"/>
              </a:solidFill>
            </a:endParaRPr>
          </a:p>
        </p:txBody>
      </p:sp>
      <p:cxnSp>
        <p:nvCxnSpPr>
          <p:cNvPr id="771" name="Google Shape;771;p41"/>
          <p:cNvCxnSpPr/>
          <p:nvPr/>
        </p:nvCxnSpPr>
        <p:spPr>
          <a:xfrm flipH="1">
            <a:off x="9275425" y="2005200"/>
            <a:ext cx="485100" cy="79680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2"/>
          <p:cNvSpPr txBox="1"/>
          <p:nvPr>
            <p:ph type="title"/>
          </p:nvPr>
        </p:nvSpPr>
        <p:spPr>
          <a:xfrm>
            <a:off x="698500" y="741499"/>
            <a:ext cx="107949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Methodology </a:t>
            </a:r>
            <a:endParaRPr sz="2976"/>
          </a:p>
        </p:txBody>
      </p:sp>
      <p:sp>
        <p:nvSpPr>
          <p:cNvPr id="777" name="Google Shape;777;p42"/>
          <p:cNvSpPr txBox="1"/>
          <p:nvPr/>
        </p:nvSpPr>
        <p:spPr>
          <a:xfrm>
            <a:off x="73450" y="3248875"/>
            <a:ext cx="1209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8" name="Google Shape;778;p42"/>
          <p:cNvSpPr txBox="1"/>
          <p:nvPr>
            <p:ph idx="4294967295" type="body"/>
          </p:nvPr>
        </p:nvSpPr>
        <p:spPr>
          <a:xfrm>
            <a:off x="698550" y="1588475"/>
            <a:ext cx="10420800" cy="4032900"/>
          </a:xfrm>
          <a:prstGeom prst="rect">
            <a:avLst/>
          </a:prstGeom>
          <a:noFill/>
          <a:ln>
            <a:noFill/>
          </a:ln>
        </p:spPr>
        <p:txBody>
          <a:bodyPr anchorCtr="0" anchor="t" bIns="0" lIns="0" spcFirstLastPara="1" rIns="0" wrap="square" tIns="0">
            <a:normAutofit/>
          </a:bodyPr>
          <a:lstStyle/>
          <a:p>
            <a:pPr indent="-349250" lvl="0" marL="457200" rtl="0" algn="l">
              <a:lnSpc>
                <a:spcPct val="150000"/>
              </a:lnSpc>
              <a:spcBef>
                <a:spcPts val="1200"/>
              </a:spcBef>
              <a:spcAft>
                <a:spcPts val="0"/>
              </a:spcAft>
              <a:buClr>
                <a:schemeClr val="dk1"/>
              </a:buClr>
              <a:buSzPts val="1900"/>
              <a:buAutoNum type="arabicPeriod"/>
            </a:pPr>
            <a:r>
              <a:rPr lang="nl-NL" sz="1900">
                <a:solidFill>
                  <a:schemeClr val="dk1"/>
                </a:solidFill>
              </a:rPr>
              <a:t>Base VPL:</a:t>
            </a:r>
            <a:br>
              <a:rPr lang="nl-NL" sz="1900">
                <a:solidFill>
                  <a:schemeClr val="dk1"/>
                </a:solidFill>
              </a:rPr>
            </a:br>
            <a:r>
              <a:rPr lang="nl-NL" sz="1900">
                <a:solidFill>
                  <a:schemeClr val="dk1"/>
                </a:solidFill>
              </a:rPr>
              <a:t>  -   Web-based Dataflow VPL</a:t>
            </a:r>
            <a:endParaRPr sz="1900">
              <a:solidFill>
                <a:schemeClr val="dk1"/>
              </a:solidFill>
            </a:endParaRPr>
          </a:p>
          <a:p>
            <a:pPr indent="-349250" lvl="0" marL="457200" rtl="0" algn="l">
              <a:lnSpc>
                <a:spcPct val="150000"/>
              </a:lnSpc>
              <a:spcBef>
                <a:spcPts val="0"/>
              </a:spcBef>
              <a:spcAft>
                <a:spcPts val="0"/>
              </a:spcAft>
              <a:buClr>
                <a:schemeClr val="dk1"/>
              </a:buClr>
              <a:buSzPts val="1900"/>
              <a:buAutoNum type="arabicPeriod"/>
            </a:pPr>
            <a:r>
              <a:rPr lang="nl-NL" sz="1900">
                <a:solidFill>
                  <a:schemeClr val="dk1"/>
                </a:solidFill>
              </a:rPr>
              <a:t>Library Plugin system:</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nl-NL" sz="1900">
                <a:solidFill>
                  <a:schemeClr val="dk1"/>
                </a:solidFill>
              </a:rPr>
              <a:t>Plugin loader</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nl-NL" sz="1900">
                <a:solidFill>
                  <a:schemeClr val="dk1"/>
                </a:solidFill>
              </a:rPr>
              <a:t>Plugin model</a:t>
            </a:r>
            <a:endParaRPr sz="1900">
              <a:solidFill>
                <a:schemeClr val="dk1"/>
              </a:solidFill>
            </a:endParaRPr>
          </a:p>
          <a:p>
            <a:pPr indent="-349250" lvl="0" marL="457200" rtl="0" algn="l">
              <a:lnSpc>
                <a:spcPct val="150000"/>
              </a:lnSpc>
              <a:spcBef>
                <a:spcPts val="0"/>
              </a:spcBef>
              <a:spcAft>
                <a:spcPts val="0"/>
              </a:spcAft>
              <a:buClr>
                <a:schemeClr val="dk1"/>
              </a:buClr>
              <a:buSzPts val="1900"/>
              <a:buAutoNum type="arabicPeriod"/>
            </a:pPr>
            <a:r>
              <a:rPr lang="nl-NL" sz="1900">
                <a:solidFill>
                  <a:schemeClr val="dk1"/>
                </a:solidFill>
              </a:rPr>
              <a:t>Tests:</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nl-NL" sz="1900">
                <a:solidFill>
                  <a:schemeClr val="dk1"/>
                </a:solidFill>
              </a:rPr>
              <a:t>The plugin system with different libraries.</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nl-NL" sz="1900">
                <a:solidFill>
                  <a:schemeClr val="dk1"/>
                </a:solidFill>
              </a:rPr>
              <a:t>The overall solution by using libraries.</a:t>
            </a:r>
            <a:endParaRPr sz="19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43"/>
          <p:cNvPicPr preferRelativeResize="0"/>
          <p:nvPr/>
        </p:nvPicPr>
        <p:blipFill rotWithShape="1">
          <a:blip r:embed="rId3">
            <a:alphaModFix/>
          </a:blip>
          <a:srcRect b="0" l="5784" r="0" t="21917"/>
          <a:stretch/>
        </p:blipFill>
        <p:spPr>
          <a:xfrm>
            <a:off x="0" y="0"/>
            <a:ext cx="12191999" cy="5355150"/>
          </a:xfrm>
          <a:prstGeom prst="rect">
            <a:avLst/>
          </a:prstGeom>
          <a:noFill/>
          <a:ln>
            <a:noFill/>
          </a:ln>
        </p:spPr>
      </p:pic>
      <p:sp>
        <p:nvSpPr>
          <p:cNvPr id="784" name="Google Shape;784;p43"/>
          <p:cNvSpPr txBox="1"/>
          <p:nvPr>
            <p:ph idx="1" type="body"/>
          </p:nvPr>
        </p:nvSpPr>
        <p:spPr>
          <a:xfrm>
            <a:off x="2702625" y="2770413"/>
            <a:ext cx="6786900" cy="2987400"/>
          </a:xfrm>
          <a:prstGeom prst="rect">
            <a:avLst/>
          </a:prstGeom>
          <a:solidFill>
            <a:schemeClr val="accent1"/>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100"/>
              <a:buFont typeface="Arial"/>
              <a:buNone/>
            </a:pPr>
            <a:r>
              <a:rPr lang="nl-NL" sz="100">
                <a:solidFill>
                  <a:schemeClr val="accent1"/>
                </a:solidFill>
              </a:rPr>
              <a:t> </a:t>
            </a:r>
            <a:endParaRPr/>
          </a:p>
        </p:txBody>
      </p:sp>
      <p:sp>
        <p:nvSpPr>
          <p:cNvPr id="785" name="Google Shape;785;p43"/>
          <p:cNvSpPr txBox="1"/>
          <p:nvPr>
            <p:ph idx="4" type="body"/>
          </p:nvPr>
        </p:nvSpPr>
        <p:spPr>
          <a:xfrm>
            <a:off x="3086309" y="3917564"/>
            <a:ext cx="6019500" cy="11013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3400"/>
              <a:buFont typeface="Roboto Slab"/>
              <a:buNone/>
            </a:pPr>
            <a:r>
              <a:rPr lang="nl-NL"/>
              <a:t>Results</a:t>
            </a:r>
            <a:endParaRPr/>
          </a:p>
          <a:p>
            <a:pPr indent="0" lvl="0" marL="0" rtl="0" algn="l">
              <a:lnSpc>
                <a:spcPct val="90000"/>
              </a:lnSpc>
              <a:spcBef>
                <a:spcPts val="0"/>
              </a:spcBef>
              <a:spcAft>
                <a:spcPts val="0"/>
              </a:spcAft>
              <a:buClr>
                <a:srgbClr val="FFFFFF"/>
              </a:buClr>
              <a:buSzPts val="3400"/>
              <a:buFont typeface="Roboto Slab"/>
              <a:buNone/>
            </a:pPr>
            <a:r>
              <a:t/>
            </a:r>
            <a:endParaRPr/>
          </a:p>
        </p:txBody>
      </p:sp>
      <p:sp>
        <p:nvSpPr>
          <p:cNvPr id="786" name="Google Shape;786;p43"/>
          <p:cNvSpPr txBox="1"/>
          <p:nvPr>
            <p:ph idx="4" type="body"/>
          </p:nvPr>
        </p:nvSpPr>
        <p:spPr>
          <a:xfrm flipH="1" rot="10800000">
            <a:off x="4040700" y="5018975"/>
            <a:ext cx="4110600" cy="22200"/>
          </a:xfrm>
          <a:prstGeom prst="rect">
            <a:avLst/>
          </a:prstGeom>
          <a:solidFill>
            <a:srgbClr val="FFFFFF"/>
          </a:solidFill>
          <a:ln>
            <a:noFill/>
          </a:ln>
        </p:spPr>
        <p:txBody>
          <a:bodyPr anchorCtr="0" anchor="t" bIns="0" lIns="0" spcFirstLastPara="1" rIns="0" wrap="square" tIns="0">
            <a:normAutofit fontScale="32500" lnSpcReduction="20000"/>
          </a:bodyPr>
          <a:lstStyle/>
          <a:p>
            <a:pPr indent="0" lvl="0" marL="0" rtl="0" algn="l">
              <a:lnSpc>
                <a:spcPct val="90000"/>
              </a:lnSpc>
              <a:spcBef>
                <a:spcPts val="0"/>
              </a:spcBef>
              <a:spcAft>
                <a:spcPts val="0"/>
              </a:spcAft>
              <a:buClr>
                <a:srgbClr val="000000"/>
              </a:buClr>
              <a:buSzPct val="100000"/>
              <a:buFont typeface="Arial"/>
              <a:buNone/>
            </a:pPr>
            <a:r>
              <a:rPr lang="nl-NL" sz="640"/>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4"/>
          <p:cNvSpPr txBox="1"/>
          <p:nvPr>
            <p:ph idx="1" type="body"/>
          </p:nvPr>
        </p:nvSpPr>
        <p:spPr>
          <a:xfrm>
            <a:off x="698498" y="718513"/>
            <a:ext cx="10798200" cy="5229900"/>
          </a:xfrm>
          <a:prstGeom prst="rect">
            <a:avLst/>
          </a:prstGeom>
          <a:noFill/>
          <a:ln>
            <a:noFill/>
          </a:ln>
        </p:spPr>
        <p:txBody>
          <a:bodyPr anchorCtr="0" anchor="ctr" bIns="0" lIns="0" spcFirstLastPara="1" rIns="0" wrap="square" tIns="0">
            <a:normAutofit/>
          </a:bodyPr>
          <a:lstStyle/>
          <a:p>
            <a:pPr indent="-508000" lvl="0" marL="457200" rtl="0" algn="ctr">
              <a:lnSpc>
                <a:spcPct val="90000"/>
              </a:lnSpc>
              <a:spcBef>
                <a:spcPts val="0"/>
              </a:spcBef>
              <a:spcAft>
                <a:spcPts val="0"/>
              </a:spcAft>
              <a:buClr>
                <a:schemeClr val="accent1"/>
              </a:buClr>
              <a:buSzPts val="4400"/>
              <a:buAutoNum type="arabicPeriod"/>
            </a:pPr>
            <a:r>
              <a:rPr lang="nl-NL">
                <a:solidFill>
                  <a:schemeClr val="accent1"/>
                </a:solidFill>
              </a:rPr>
              <a:t>Base VPL: Geofront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5"/>
          <p:cNvSpPr txBox="1"/>
          <p:nvPr>
            <p:ph type="title"/>
          </p:nvPr>
        </p:nvSpPr>
        <p:spPr>
          <a:xfrm>
            <a:off x="698500" y="741499"/>
            <a:ext cx="10795000" cy="490401"/>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36962"/>
              <a:buFont typeface="Arial"/>
              <a:buNone/>
            </a:pPr>
            <a:r>
              <a:rPr lang="nl-NL" sz="2976"/>
              <a:t>Geofront: Results</a:t>
            </a:r>
            <a:endParaRPr sz="2976"/>
          </a:p>
          <a:p>
            <a:pPr indent="0" lvl="0" marL="0" rtl="0" algn="l">
              <a:lnSpc>
                <a:spcPct val="90000"/>
              </a:lnSpc>
              <a:spcBef>
                <a:spcPts val="0"/>
              </a:spcBef>
              <a:spcAft>
                <a:spcPts val="0"/>
              </a:spcAft>
              <a:buClr>
                <a:schemeClr val="dk1"/>
              </a:buClr>
              <a:buSzPct val="36962"/>
              <a:buFont typeface="Arial"/>
              <a:buNone/>
            </a:pPr>
            <a:r>
              <a:t/>
            </a:r>
            <a:endParaRPr sz="2976"/>
          </a:p>
          <a:p>
            <a:pPr indent="0" lvl="0" marL="0" rtl="0" algn="l">
              <a:lnSpc>
                <a:spcPct val="90000"/>
              </a:lnSpc>
              <a:spcBef>
                <a:spcPts val="0"/>
              </a:spcBef>
              <a:spcAft>
                <a:spcPts val="0"/>
              </a:spcAft>
              <a:buClr>
                <a:schemeClr val="accent1"/>
              </a:buClr>
              <a:buSzPct val="100000"/>
              <a:buFont typeface="Roboto Slab"/>
              <a:buNone/>
            </a:pPr>
            <a:r>
              <a:t/>
            </a:r>
            <a:endParaRPr sz="2976"/>
          </a:p>
        </p:txBody>
      </p:sp>
      <p:sp>
        <p:nvSpPr>
          <p:cNvPr id="797" name="Google Shape;797;p45"/>
          <p:cNvSpPr txBox="1"/>
          <p:nvPr/>
        </p:nvSpPr>
        <p:spPr>
          <a:xfrm>
            <a:off x="73450" y="3248875"/>
            <a:ext cx="1209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98" name="Google Shape;798;p45"/>
          <p:cNvSpPr txBox="1"/>
          <p:nvPr>
            <p:ph idx="4294967295" type="body"/>
          </p:nvPr>
        </p:nvSpPr>
        <p:spPr>
          <a:xfrm>
            <a:off x="698504" y="1430425"/>
            <a:ext cx="10848900" cy="43566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1200"/>
              </a:spcBef>
              <a:spcAft>
                <a:spcPts val="0"/>
              </a:spcAft>
              <a:buNone/>
            </a:pPr>
            <a:r>
              <a:rPr b="1" lang="nl-NL"/>
              <a:t>Javascript </a:t>
            </a:r>
            <a:r>
              <a:rPr lang="nl-NL"/>
              <a:t>←→ </a:t>
            </a:r>
            <a:r>
              <a:rPr b="1" lang="nl-NL"/>
              <a:t>Dataflow </a:t>
            </a:r>
            <a:r>
              <a:rPr b="1" lang="nl-NL"/>
              <a:t>VPL</a:t>
            </a:r>
            <a:r>
              <a:rPr lang="nl-NL"/>
              <a:t>:</a:t>
            </a:r>
            <a:endParaRPr/>
          </a:p>
          <a:p>
            <a:pPr indent="-330200" lvl="0" marL="457200" rtl="0" algn="l">
              <a:lnSpc>
                <a:spcPct val="115000"/>
              </a:lnSpc>
              <a:spcBef>
                <a:spcPts val="1200"/>
              </a:spcBef>
              <a:spcAft>
                <a:spcPts val="0"/>
              </a:spcAft>
              <a:buClr>
                <a:schemeClr val="dk1"/>
              </a:buClr>
              <a:buSzPts val="1600"/>
              <a:buChar char="-"/>
            </a:pPr>
            <a:r>
              <a:rPr lang="nl-NL">
                <a:solidFill>
                  <a:schemeClr val="dk1"/>
                </a:solidFill>
              </a:rPr>
              <a:t>Synergy:</a:t>
            </a:r>
            <a:endParaRPr/>
          </a:p>
          <a:p>
            <a:pPr indent="-330200" lvl="0" marL="914400" rtl="0" algn="l">
              <a:lnSpc>
                <a:spcPct val="115000"/>
              </a:lnSpc>
              <a:spcBef>
                <a:spcPts val="0"/>
              </a:spcBef>
              <a:spcAft>
                <a:spcPts val="0"/>
              </a:spcAft>
              <a:buSzPts val="1600"/>
              <a:buChar char="+"/>
            </a:pPr>
            <a:r>
              <a:rPr lang="nl-NL"/>
              <a:t>‘Free’ HTML5 features</a:t>
            </a:r>
            <a:endParaRPr/>
          </a:p>
          <a:p>
            <a:pPr indent="-330200" lvl="0" marL="914400" rtl="0" algn="l">
              <a:lnSpc>
                <a:spcPct val="115000"/>
              </a:lnSpc>
              <a:spcBef>
                <a:spcPts val="0"/>
              </a:spcBef>
              <a:spcAft>
                <a:spcPts val="0"/>
              </a:spcAft>
              <a:buSzPts val="1600"/>
              <a:buChar char="+"/>
            </a:pPr>
            <a:r>
              <a:rPr lang="nl-NL">
                <a:solidFill>
                  <a:schemeClr val="dk1"/>
                </a:solidFill>
              </a:rPr>
              <a:t>Dynamic </a:t>
            </a:r>
            <a:r>
              <a:rPr lang="nl-NL"/>
              <a:t>→ hot plugin loading</a:t>
            </a:r>
            <a:endParaRPr/>
          </a:p>
          <a:p>
            <a:pPr indent="-330200" lvl="0" marL="457200" rtl="0" algn="l">
              <a:lnSpc>
                <a:spcPct val="115000"/>
              </a:lnSpc>
              <a:spcBef>
                <a:spcPts val="0"/>
              </a:spcBef>
              <a:spcAft>
                <a:spcPts val="0"/>
              </a:spcAft>
              <a:buClr>
                <a:schemeClr val="dk1"/>
              </a:buClr>
              <a:buSzPts val="1600"/>
              <a:buChar char="-"/>
            </a:pPr>
            <a:r>
              <a:rPr lang="nl-NL">
                <a:solidFill>
                  <a:schemeClr val="dk1"/>
                </a:solidFill>
              </a:rPr>
              <a:t>Friction:</a:t>
            </a:r>
            <a:endParaRPr/>
          </a:p>
          <a:p>
            <a:pPr indent="-330200" lvl="0" marL="914400" rtl="0" algn="l">
              <a:lnSpc>
                <a:spcPct val="115000"/>
              </a:lnSpc>
              <a:spcBef>
                <a:spcPts val="0"/>
              </a:spcBef>
              <a:spcAft>
                <a:spcPts val="0"/>
              </a:spcAft>
              <a:buSzPts val="1600"/>
              <a:buChar char="-"/>
            </a:pPr>
            <a:r>
              <a:rPr lang="nl-NL"/>
              <a:t>Runtime reflection </a:t>
            </a:r>
            <a:endParaRPr/>
          </a:p>
          <a:p>
            <a:pPr indent="-330200" lvl="0" marL="914400" rtl="0" algn="l">
              <a:lnSpc>
                <a:spcPct val="115000"/>
              </a:lnSpc>
              <a:spcBef>
                <a:spcPts val="0"/>
              </a:spcBef>
              <a:spcAft>
                <a:spcPts val="0"/>
              </a:spcAft>
              <a:buSzPts val="1600"/>
              <a:buChar char="-"/>
            </a:pPr>
            <a:r>
              <a:rPr lang="nl-NL"/>
              <a:t>JavaScript Types</a:t>
            </a:r>
            <a:endParaRPr/>
          </a:p>
          <a:p>
            <a:pPr indent="-330200" lvl="0" marL="914400" rtl="0" algn="l">
              <a:lnSpc>
                <a:spcPct val="115000"/>
              </a:lnSpc>
              <a:spcBef>
                <a:spcPts val="0"/>
              </a:spcBef>
              <a:spcAft>
                <a:spcPts val="0"/>
              </a:spcAft>
              <a:buSzPts val="1600"/>
              <a:buChar char="-"/>
            </a:pPr>
            <a:r>
              <a:rPr lang="nl-NL"/>
              <a:t>No explicit Immutability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9"/>
          <p:cNvSpPr txBox="1"/>
          <p:nvPr>
            <p:ph idx="1" type="body"/>
          </p:nvPr>
        </p:nvSpPr>
        <p:spPr>
          <a:xfrm>
            <a:off x="2017500" y="1639575"/>
            <a:ext cx="8157000" cy="35919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0"/>
              </a:spcBef>
              <a:spcAft>
                <a:spcPts val="0"/>
              </a:spcAft>
              <a:buNone/>
            </a:pPr>
            <a:r>
              <a:rPr b="1" lang="nl-NL" sz="2300"/>
              <a:t>Introduction</a:t>
            </a:r>
            <a:endParaRPr b="1" sz="2300"/>
          </a:p>
          <a:p>
            <a:pPr indent="0" lvl="0" marL="0" rtl="0" algn="l">
              <a:lnSpc>
                <a:spcPct val="150000"/>
              </a:lnSpc>
              <a:spcBef>
                <a:spcPts val="0"/>
              </a:spcBef>
              <a:spcAft>
                <a:spcPts val="0"/>
              </a:spcAft>
              <a:buNone/>
            </a:pPr>
            <a:r>
              <a:rPr b="1" lang="nl-NL" sz="2300"/>
              <a:t>Research objective</a:t>
            </a:r>
            <a:endParaRPr b="1" sz="2300"/>
          </a:p>
          <a:p>
            <a:pPr indent="0" lvl="0" marL="0" rtl="0" algn="l">
              <a:lnSpc>
                <a:spcPct val="150000"/>
              </a:lnSpc>
              <a:spcBef>
                <a:spcPts val="0"/>
              </a:spcBef>
              <a:spcAft>
                <a:spcPts val="0"/>
              </a:spcAft>
              <a:buNone/>
            </a:pPr>
            <a:r>
              <a:rPr b="1" lang="nl-NL" sz="2300"/>
              <a:t>Background</a:t>
            </a:r>
            <a:endParaRPr b="1" sz="2300"/>
          </a:p>
          <a:p>
            <a:pPr indent="0" lvl="0" marL="0" rtl="0" algn="l">
              <a:lnSpc>
                <a:spcPct val="150000"/>
              </a:lnSpc>
              <a:spcBef>
                <a:spcPts val="0"/>
              </a:spcBef>
              <a:spcAft>
                <a:spcPts val="0"/>
              </a:spcAft>
              <a:buNone/>
            </a:pPr>
            <a:r>
              <a:rPr b="1" lang="nl-NL" sz="2300"/>
              <a:t>Methodology</a:t>
            </a:r>
            <a:endParaRPr b="1" sz="2300"/>
          </a:p>
          <a:p>
            <a:pPr indent="0" lvl="0" marL="0" rtl="0" algn="l">
              <a:lnSpc>
                <a:spcPct val="150000"/>
              </a:lnSpc>
              <a:spcBef>
                <a:spcPts val="0"/>
              </a:spcBef>
              <a:spcAft>
                <a:spcPts val="0"/>
              </a:spcAft>
              <a:buNone/>
            </a:pPr>
            <a:r>
              <a:rPr b="1" lang="nl-NL" sz="2300"/>
              <a:t>Results</a:t>
            </a:r>
            <a:endParaRPr b="1" sz="2300"/>
          </a:p>
          <a:p>
            <a:pPr indent="0" lvl="0" marL="0" rtl="0" algn="l">
              <a:lnSpc>
                <a:spcPct val="150000"/>
              </a:lnSpc>
              <a:spcBef>
                <a:spcPts val="0"/>
              </a:spcBef>
              <a:spcAft>
                <a:spcPts val="0"/>
              </a:spcAft>
              <a:buNone/>
            </a:pPr>
            <a:r>
              <a:rPr b="1" lang="nl-NL" sz="2300"/>
              <a:t>Conclusion</a:t>
            </a:r>
            <a:endParaRPr b="1"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46"/>
          <p:cNvPicPr preferRelativeResize="0"/>
          <p:nvPr/>
        </p:nvPicPr>
        <p:blipFill rotWithShape="1">
          <a:blip r:embed="rId3">
            <a:alphaModFix/>
          </a:blip>
          <a:srcRect b="0" l="0" r="0" t="0"/>
          <a:stretch/>
        </p:blipFill>
        <p:spPr>
          <a:xfrm>
            <a:off x="1150799" y="1"/>
            <a:ext cx="9991697" cy="6857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47"/>
          <p:cNvPicPr preferRelativeResize="0"/>
          <p:nvPr/>
        </p:nvPicPr>
        <p:blipFill>
          <a:blip r:embed="rId3">
            <a:alphaModFix/>
          </a:blip>
          <a:stretch>
            <a:fillRect/>
          </a:stretch>
        </p:blipFill>
        <p:spPr>
          <a:xfrm>
            <a:off x="1170825" y="2324100"/>
            <a:ext cx="3295950" cy="2389563"/>
          </a:xfrm>
          <a:prstGeom prst="rect">
            <a:avLst/>
          </a:prstGeom>
          <a:noFill/>
          <a:ln>
            <a:noFill/>
          </a:ln>
        </p:spPr>
      </p:pic>
      <p:pic>
        <p:nvPicPr>
          <p:cNvPr id="809" name="Google Shape;809;p47"/>
          <p:cNvPicPr preferRelativeResize="0"/>
          <p:nvPr/>
        </p:nvPicPr>
        <p:blipFill>
          <a:blip r:embed="rId4">
            <a:alphaModFix/>
          </a:blip>
          <a:stretch>
            <a:fillRect/>
          </a:stretch>
        </p:blipFill>
        <p:spPr>
          <a:xfrm>
            <a:off x="7687125" y="2324100"/>
            <a:ext cx="2781300" cy="2533650"/>
          </a:xfrm>
          <a:prstGeom prst="rect">
            <a:avLst/>
          </a:prstGeom>
          <a:noFill/>
          <a:ln>
            <a:noFill/>
          </a:ln>
        </p:spPr>
      </p:pic>
      <p:sp>
        <p:nvSpPr>
          <p:cNvPr id="810" name="Google Shape;810;p47"/>
          <p:cNvSpPr txBox="1"/>
          <p:nvPr>
            <p:ph type="title"/>
          </p:nvPr>
        </p:nvSpPr>
        <p:spPr>
          <a:xfrm>
            <a:off x="1046849" y="1515475"/>
            <a:ext cx="3543900" cy="490500"/>
          </a:xfrm>
          <a:prstGeom prst="rect">
            <a:avLst/>
          </a:prstGeom>
          <a:noFill/>
          <a:ln>
            <a:noFill/>
          </a:ln>
        </p:spPr>
        <p:txBody>
          <a:bodyPr anchorCtr="0" anchor="t" bIns="0" lIns="0" spcFirstLastPara="1" rIns="0" wrap="square" tIns="0">
            <a:normAutofit fontScale="90000"/>
          </a:bodyPr>
          <a:lstStyle/>
          <a:p>
            <a:pPr indent="0" lvl="0" marL="0" rtl="0" algn="ctr">
              <a:lnSpc>
                <a:spcPct val="90000"/>
              </a:lnSpc>
              <a:spcBef>
                <a:spcPts val="0"/>
              </a:spcBef>
              <a:spcAft>
                <a:spcPts val="0"/>
              </a:spcAft>
              <a:buClr>
                <a:srgbClr val="FFFFFF"/>
              </a:buClr>
              <a:buSzPct val="100000"/>
              <a:buFont typeface="Roboto Slab"/>
              <a:buNone/>
            </a:pPr>
            <a:r>
              <a:rPr lang="nl-NL" sz="2976"/>
              <a:t>Node: Computation / pure function</a:t>
            </a:r>
            <a:endParaRPr/>
          </a:p>
        </p:txBody>
      </p:sp>
      <p:sp>
        <p:nvSpPr>
          <p:cNvPr id="811" name="Google Shape;811;p47"/>
          <p:cNvSpPr txBox="1"/>
          <p:nvPr>
            <p:ph type="title"/>
          </p:nvPr>
        </p:nvSpPr>
        <p:spPr>
          <a:xfrm>
            <a:off x="7305824" y="1467925"/>
            <a:ext cx="3543900" cy="490500"/>
          </a:xfrm>
          <a:prstGeom prst="rect">
            <a:avLst/>
          </a:prstGeom>
          <a:noFill/>
          <a:ln>
            <a:noFill/>
          </a:ln>
        </p:spPr>
        <p:txBody>
          <a:bodyPr anchorCtr="0" anchor="t" bIns="0" lIns="0" spcFirstLastPara="1" rIns="0" wrap="square" tIns="0">
            <a:normAutofit fontScale="90000"/>
          </a:bodyPr>
          <a:lstStyle/>
          <a:p>
            <a:pPr indent="0" lvl="0" marL="0" rtl="0" algn="ctr">
              <a:lnSpc>
                <a:spcPct val="90000"/>
              </a:lnSpc>
              <a:spcBef>
                <a:spcPts val="0"/>
              </a:spcBef>
              <a:spcAft>
                <a:spcPts val="0"/>
              </a:spcAft>
              <a:buClr>
                <a:srgbClr val="FFFFFF"/>
              </a:buClr>
              <a:buSzPct val="100000"/>
              <a:buFont typeface="Roboto Slab"/>
              <a:buNone/>
            </a:pPr>
            <a:r>
              <a:rPr lang="nl-NL" sz="2976"/>
              <a:t>Widget: Usability /</a:t>
            </a:r>
            <a:endParaRPr sz="2976"/>
          </a:p>
          <a:p>
            <a:pPr indent="0" lvl="0" marL="0" rtl="0" algn="ctr">
              <a:lnSpc>
                <a:spcPct val="90000"/>
              </a:lnSpc>
              <a:spcBef>
                <a:spcPts val="0"/>
              </a:spcBef>
              <a:spcAft>
                <a:spcPts val="0"/>
              </a:spcAft>
              <a:buClr>
                <a:srgbClr val="FFFFFF"/>
              </a:buClr>
              <a:buSzPct val="100000"/>
              <a:buFont typeface="Roboto Slab"/>
              <a:buNone/>
            </a:pPr>
            <a:r>
              <a:rPr lang="nl-NL" sz="2976"/>
              <a:t>side effects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8"/>
          <p:cNvSpPr txBox="1"/>
          <p:nvPr>
            <p:ph type="title"/>
          </p:nvPr>
        </p:nvSpPr>
        <p:spPr>
          <a:xfrm>
            <a:off x="4324049" y="811175"/>
            <a:ext cx="3543900" cy="4905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2976"/>
              <a:buFont typeface="Roboto Slab"/>
              <a:buNone/>
            </a:pPr>
            <a:r>
              <a:rPr lang="nl-NL" sz="2976"/>
              <a:t>Viewer</a:t>
            </a:r>
            <a:endParaRPr/>
          </a:p>
        </p:txBody>
      </p:sp>
      <p:pic>
        <p:nvPicPr>
          <p:cNvPr id="817" name="Google Shape;817;p48"/>
          <p:cNvPicPr preferRelativeResize="0"/>
          <p:nvPr/>
        </p:nvPicPr>
        <p:blipFill>
          <a:blip r:embed="rId3">
            <a:alphaModFix/>
          </a:blip>
          <a:stretch>
            <a:fillRect/>
          </a:stretch>
        </p:blipFill>
        <p:spPr>
          <a:xfrm>
            <a:off x="2471413" y="1377875"/>
            <a:ext cx="7667680" cy="49467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9"/>
          <p:cNvSpPr txBox="1"/>
          <p:nvPr>
            <p:ph idx="1" type="body"/>
          </p:nvPr>
        </p:nvSpPr>
        <p:spPr>
          <a:xfrm>
            <a:off x="698498" y="718513"/>
            <a:ext cx="10798200" cy="52299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4400"/>
              <a:buFont typeface="Roboto Slab"/>
              <a:buNone/>
            </a:pPr>
            <a:r>
              <a:rPr lang="nl-NL">
                <a:solidFill>
                  <a:schemeClr val="accent1"/>
                </a:solidFill>
              </a:rPr>
              <a:t>2. Plugin System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50"/>
          <p:cNvSpPr txBox="1"/>
          <p:nvPr>
            <p:ph type="title"/>
          </p:nvPr>
        </p:nvSpPr>
        <p:spPr>
          <a:xfrm>
            <a:off x="698500" y="741499"/>
            <a:ext cx="10794900" cy="4905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36962"/>
              <a:buFont typeface="Arial"/>
              <a:buNone/>
            </a:pPr>
            <a:r>
              <a:rPr lang="nl-NL" sz="2976"/>
              <a:t>Plugin System</a:t>
            </a:r>
            <a:r>
              <a:rPr lang="nl-NL" sz="2976"/>
              <a:t>: Results</a:t>
            </a:r>
            <a:endParaRPr sz="2976"/>
          </a:p>
          <a:p>
            <a:pPr indent="0" lvl="0" marL="0" rtl="0" algn="l">
              <a:lnSpc>
                <a:spcPct val="90000"/>
              </a:lnSpc>
              <a:spcBef>
                <a:spcPts val="0"/>
              </a:spcBef>
              <a:spcAft>
                <a:spcPts val="0"/>
              </a:spcAft>
              <a:buClr>
                <a:schemeClr val="dk1"/>
              </a:buClr>
              <a:buSzPct val="36962"/>
              <a:buFont typeface="Arial"/>
              <a:buNone/>
            </a:pPr>
            <a:r>
              <a:t/>
            </a:r>
            <a:endParaRPr sz="2976"/>
          </a:p>
          <a:p>
            <a:pPr indent="0" lvl="0" marL="0" rtl="0" algn="l">
              <a:lnSpc>
                <a:spcPct val="90000"/>
              </a:lnSpc>
              <a:spcBef>
                <a:spcPts val="0"/>
              </a:spcBef>
              <a:spcAft>
                <a:spcPts val="0"/>
              </a:spcAft>
              <a:buClr>
                <a:schemeClr val="accent1"/>
              </a:buClr>
              <a:buSzPct val="100000"/>
              <a:buFont typeface="Roboto Slab"/>
              <a:buNone/>
            </a:pPr>
            <a:r>
              <a:t/>
            </a:r>
            <a:endParaRPr sz="2976"/>
          </a:p>
        </p:txBody>
      </p:sp>
      <p:sp>
        <p:nvSpPr>
          <p:cNvPr id="828" name="Google Shape;828;p50"/>
          <p:cNvSpPr txBox="1"/>
          <p:nvPr/>
        </p:nvSpPr>
        <p:spPr>
          <a:xfrm>
            <a:off x="73450" y="3248875"/>
            <a:ext cx="1209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29" name="Google Shape;829;p50"/>
          <p:cNvSpPr txBox="1"/>
          <p:nvPr>
            <p:ph idx="4294967295" type="body"/>
          </p:nvPr>
        </p:nvSpPr>
        <p:spPr>
          <a:xfrm>
            <a:off x="698504" y="1430425"/>
            <a:ext cx="10848900" cy="43566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1200"/>
              </a:spcBef>
              <a:spcAft>
                <a:spcPts val="0"/>
              </a:spcAft>
              <a:buNone/>
            </a:pPr>
            <a:r>
              <a:rPr b="1" lang="nl-NL"/>
              <a:t>Wasm-wrappers</a:t>
            </a:r>
            <a:r>
              <a:rPr b="1" lang="nl-NL"/>
              <a:t> </a:t>
            </a:r>
            <a:r>
              <a:rPr lang="nl-NL"/>
              <a:t>←→ </a:t>
            </a:r>
            <a:r>
              <a:rPr b="1" lang="nl-NL"/>
              <a:t>Dataflow VPL</a:t>
            </a:r>
            <a:r>
              <a:rPr lang="nl-NL"/>
              <a:t>:</a:t>
            </a:r>
            <a:endParaRPr/>
          </a:p>
          <a:p>
            <a:pPr indent="-330200" lvl="0" marL="457200" rtl="0" algn="l">
              <a:lnSpc>
                <a:spcPct val="115000"/>
              </a:lnSpc>
              <a:spcBef>
                <a:spcPts val="1200"/>
              </a:spcBef>
              <a:spcAft>
                <a:spcPts val="0"/>
              </a:spcAft>
              <a:buClr>
                <a:schemeClr val="dk1"/>
              </a:buClr>
              <a:buSzPts val="1600"/>
              <a:buChar char="-"/>
            </a:pPr>
            <a:r>
              <a:rPr lang="nl-NL">
                <a:solidFill>
                  <a:schemeClr val="dk1"/>
                </a:solidFill>
              </a:rPr>
              <a:t>Synergy</a:t>
            </a:r>
            <a:r>
              <a:rPr lang="nl-NL">
                <a:solidFill>
                  <a:schemeClr val="dk1"/>
                </a:solidFill>
              </a:rPr>
              <a:t>:</a:t>
            </a:r>
            <a:endParaRPr/>
          </a:p>
          <a:p>
            <a:pPr indent="-330200" lvl="0" marL="914400" rtl="0" algn="l">
              <a:lnSpc>
                <a:spcPct val="115000"/>
              </a:lnSpc>
              <a:spcBef>
                <a:spcPts val="0"/>
              </a:spcBef>
              <a:spcAft>
                <a:spcPts val="0"/>
              </a:spcAft>
              <a:buSzPts val="1600"/>
              <a:buChar char="+"/>
            </a:pPr>
            <a:r>
              <a:rPr lang="nl-NL"/>
              <a:t>no configuration of mandatory aspects</a:t>
            </a:r>
            <a:endParaRPr/>
          </a:p>
          <a:p>
            <a:pPr indent="-330200" lvl="0" marL="457200" rtl="0" algn="l">
              <a:lnSpc>
                <a:spcPct val="115000"/>
              </a:lnSpc>
              <a:spcBef>
                <a:spcPts val="0"/>
              </a:spcBef>
              <a:spcAft>
                <a:spcPts val="0"/>
              </a:spcAft>
              <a:buClr>
                <a:schemeClr val="dk1"/>
              </a:buClr>
              <a:buSzPts val="1600"/>
              <a:buChar char="-"/>
            </a:pPr>
            <a:r>
              <a:rPr lang="nl-NL">
                <a:solidFill>
                  <a:schemeClr val="dk1"/>
                </a:solidFill>
              </a:rPr>
              <a:t>Friction:</a:t>
            </a:r>
            <a:endParaRPr/>
          </a:p>
          <a:p>
            <a:pPr indent="-330200" lvl="0" marL="914400" rtl="0" algn="l">
              <a:lnSpc>
                <a:spcPct val="115000"/>
              </a:lnSpc>
              <a:spcBef>
                <a:spcPts val="0"/>
              </a:spcBef>
              <a:spcAft>
                <a:spcPts val="0"/>
              </a:spcAft>
              <a:buSzPts val="1600"/>
              <a:buChar char="-"/>
            </a:pPr>
            <a:r>
              <a:rPr lang="nl-NL"/>
              <a:t>Loader too lenient, no enforcement of dataflow properties</a:t>
            </a:r>
            <a:endParaRPr/>
          </a:p>
          <a:p>
            <a:pPr indent="-330200" lvl="0" marL="914400" rtl="0" algn="l">
              <a:lnSpc>
                <a:spcPct val="115000"/>
              </a:lnSpc>
              <a:spcBef>
                <a:spcPts val="0"/>
              </a:spcBef>
              <a:spcAft>
                <a:spcPts val="0"/>
              </a:spcAft>
              <a:buSzPts val="1600"/>
              <a:buChar char="-"/>
            </a:pPr>
            <a:r>
              <a:rPr lang="nl-NL"/>
              <a:t>optional aspects still need some configuration (visualization)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51"/>
          <p:cNvSpPr txBox="1"/>
          <p:nvPr>
            <p:ph type="title"/>
          </p:nvPr>
        </p:nvSpPr>
        <p:spPr>
          <a:xfrm>
            <a:off x="698499" y="421637"/>
            <a:ext cx="10775100" cy="4905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2976"/>
              <a:buFont typeface="Roboto Slab"/>
              <a:buNone/>
            </a:pPr>
            <a:r>
              <a:rPr lang="nl-NL" sz="2976"/>
              <a:t>Plugin System</a:t>
            </a:r>
            <a:endParaRPr/>
          </a:p>
        </p:txBody>
      </p:sp>
      <p:sp>
        <p:nvSpPr>
          <p:cNvPr id="835" name="Google Shape;835;p51"/>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nl-NL" sz="1200" u="none" cap="none" strike="noStrike">
                <a:solidFill>
                  <a:srgbClr val="FFFFFF"/>
                </a:solidFill>
                <a:latin typeface="Arial"/>
                <a:ea typeface="Arial"/>
                <a:cs typeface="Arial"/>
                <a:sym typeface="Arial"/>
              </a:rPr>
              <a:t>0</a:t>
            </a:r>
            <a:r>
              <a:rPr lang="nl-NL" sz="1200">
                <a:solidFill>
                  <a:srgbClr val="FFFFFF"/>
                </a:solidFill>
              </a:rPr>
              <a:t>7</a:t>
            </a:r>
            <a:r>
              <a:rPr b="0" i="0" lang="nl-NL" sz="1200" u="none" cap="none" strike="noStrike">
                <a:solidFill>
                  <a:srgbClr val="FFFFFF"/>
                </a:solidFill>
                <a:latin typeface="Arial"/>
                <a:ea typeface="Arial"/>
                <a:cs typeface="Arial"/>
                <a:sym typeface="Arial"/>
              </a:rPr>
              <a:t>-10-2020</a:t>
            </a:r>
            <a:endParaRPr/>
          </a:p>
        </p:txBody>
      </p:sp>
      <p:sp>
        <p:nvSpPr>
          <p:cNvPr id="836" name="Google Shape;836;p51"/>
          <p:cNvSpPr txBox="1"/>
          <p:nvPr>
            <p:ph idx="12" type="sldNum"/>
          </p:nvPr>
        </p:nvSpPr>
        <p:spPr>
          <a:xfrm>
            <a:off x="11345000" y="6246130"/>
            <a:ext cx="1269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nl-NL">
                <a:solidFill>
                  <a:srgbClr val="FFFFFF"/>
                </a:solidFill>
              </a:rPr>
              <a:t>‹#›</a:t>
            </a:fld>
            <a:endParaRPr/>
          </a:p>
        </p:txBody>
      </p:sp>
      <p:pic>
        <p:nvPicPr>
          <p:cNvPr id="837" name="Google Shape;837;p51"/>
          <p:cNvPicPr preferRelativeResize="0"/>
          <p:nvPr/>
        </p:nvPicPr>
        <p:blipFill rotWithShape="1">
          <a:blip r:embed="rId3">
            <a:alphaModFix/>
          </a:blip>
          <a:srcRect b="0" l="0" r="0" t="32304"/>
          <a:stretch/>
        </p:blipFill>
        <p:spPr>
          <a:xfrm>
            <a:off x="1705997" y="959500"/>
            <a:ext cx="8780041" cy="3531201"/>
          </a:xfrm>
          <a:prstGeom prst="rect">
            <a:avLst/>
          </a:prstGeom>
          <a:noFill/>
          <a:ln>
            <a:noFill/>
          </a:ln>
        </p:spPr>
      </p:pic>
      <p:pic>
        <p:nvPicPr>
          <p:cNvPr id="838" name="Google Shape;838;p51"/>
          <p:cNvPicPr preferRelativeResize="0"/>
          <p:nvPr/>
        </p:nvPicPr>
        <p:blipFill rotWithShape="1">
          <a:blip r:embed="rId4">
            <a:alphaModFix/>
          </a:blip>
          <a:srcRect b="17141" l="0" r="0" t="39064"/>
          <a:stretch/>
        </p:blipFill>
        <p:spPr>
          <a:xfrm>
            <a:off x="1690688" y="4538075"/>
            <a:ext cx="8810625" cy="2044075"/>
          </a:xfrm>
          <a:prstGeom prst="rect">
            <a:avLst/>
          </a:prstGeom>
          <a:noFill/>
          <a:ln>
            <a:noFill/>
          </a:ln>
        </p:spPr>
      </p:pic>
      <p:cxnSp>
        <p:nvCxnSpPr>
          <p:cNvPr id="839" name="Google Shape;839;p51"/>
          <p:cNvCxnSpPr/>
          <p:nvPr/>
        </p:nvCxnSpPr>
        <p:spPr>
          <a:xfrm>
            <a:off x="6161650" y="3899825"/>
            <a:ext cx="0" cy="793500"/>
          </a:xfrm>
          <a:prstGeom prst="straightConnector1">
            <a:avLst/>
          </a:prstGeom>
          <a:noFill/>
          <a:ln cap="flat" cmpd="sng" w="76200">
            <a:solidFill>
              <a:schemeClr val="lt1"/>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52"/>
          <p:cNvSpPr txBox="1"/>
          <p:nvPr>
            <p:ph idx="1" type="body"/>
          </p:nvPr>
        </p:nvSpPr>
        <p:spPr>
          <a:xfrm>
            <a:off x="698498" y="718513"/>
            <a:ext cx="10798200" cy="52299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4400"/>
              <a:buFont typeface="Roboto Slab"/>
              <a:buNone/>
            </a:pPr>
            <a:r>
              <a:rPr lang="nl-NL">
                <a:solidFill>
                  <a:schemeClr val="accent1"/>
                </a:solidFill>
              </a:rPr>
              <a:t>3. Tests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3"/>
          <p:cNvSpPr txBox="1"/>
          <p:nvPr>
            <p:ph type="title"/>
          </p:nvPr>
        </p:nvSpPr>
        <p:spPr>
          <a:xfrm>
            <a:off x="698500" y="741499"/>
            <a:ext cx="10794900" cy="4905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36962"/>
              <a:buFont typeface="Arial"/>
              <a:buNone/>
            </a:pPr>
            <a:r>
              <a:rPr lang="nl-NL" sz="2976"/>
              <a:t>Tests</a:t>
            </a:r>
            <a:r>
              <a:rPr lang="nl-NL" sz="2976"/>
              <a:t>: Results</a:t>
            </a:r>
            <a:endParaRPr sz="2976"/>
          </a:p>
          <a:p>
            <a:pPr indent="0" lvl="0" marL="0" rtl="0" algn="l">
              <a:lnSpc>
                <a:spcPct val="90000"/>
              </a:lnSpc>
              <a:spcBef>
                <a:spcPts val="0"/>
              </a:spcBef>
              <a:spcAft>
                <a:spcPts val="0"/>
              </a:spcAft>
              <a:buClr>
                <a:schemeClr val="dk1"/>
              </a:buClr>
              <a:buSzPct val="36962"/>
              <a:buFont typeface="Arial"/>
              <a:buNone/>
            </a:pPr>
            <a:r>
              <a:t/>
            </a:r>
            <a:endParaRPr sz="2976"/>
          </a:p>
          <a:p>
            <a:pPr indent="0" lvl="0" marL="0" rtl="0" algn="l">
              <a:lnSpc>
                <a:spcPct val="90000"/>
              </a:lnSpc>
              <a:spcBef>
                <a:spcPts val="0"/>
              </a:spcBef>
              <a:spcAft>
                <a:spcPts val="0"/>
              </a:spcAft>
              <a:buClr>
                <a:schemeClr val="accent1"/>
              </a:buClr>
              <a:buSzPct val="100000"/>
              <a:buFont typeface="Roboto Slab"/>
              <a:buNone/>
            </a:pPr>
            <a:r>
              <a:t/>
            </a:r>
            <a:endParaRPr sz="2976"/>
          </a:p>
        </p:txBody>
      </p:sp>
      <p:sp>
        <p:nvSpPr>
          <p:cNvPr id="850" name="Google Shape;850;p53"/>
          <p:cNvSpPr txBox="1"/>
          <p:nvPr/>
        </p:nvSpPr>
        <p:spPr>
          <a:xfrm>
            <a:off x="73450" y="3248875"/>
            <a:ext cx="1209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51" name="Google Shape;851;p53"/>
          <p:cNvSpPr txBox="1"/>
          <p:nvPr>
            <p:ph idx="4294967295" type="body"/>
          </p:nvPr>
        </p:nvSpPr>
        <p:spPr>
          <a:xfrm>
            <a:off x="698500" y="1430425"/>
            <a:ext cx="10848900" cy="4585200"/>
          </a:xfrm>
          <a:prstGeom prst="rect">
            <a:avLst/>
          </a:prstGeom>
          <a:noFill/>
          <a:ln>
            <a:noFill/>
          </a:ln>
        </p:spPr>
        <p:txBody>
          <a:bodyPr anchorCtr="0" anchor="t" bIns="0" lIns="0" spcFirstLastPara="1" rIns="0" wrap="square" tIns="0">
            <a:normAutofit lnSpcReduction="10000"/>
          </a:bodyPr>
          <a:lstStyle/>
          <a:p>
            <a:pPr indent="0" lvl="0" marL="0" rtl="0" algn="l">
              <a:lnSpc>
                <a:spcPct val="115000"/>
              </a:lnSpc>
              <a:spcBef>
                <a:spcPts val="1200"/>
              </a:spcBef>
              <a:spcAft>
                <a:spcPts val="0"/>
              </a:spcAft>
              <a:buNone/>
            </a:pPr>
            <a:r>
              <a:rPr b="1" lang="nl-NL"/>
              <a:t>Rust</a:t>
            </a:r>
            <a:r>
              <a:rPr b="1" lang="nl-NL"/>
              <a:t> </a:t>
            </a:r>
            <a:r>
              <a:rPr lang="nl-NL"/>
              <a:t>←→ </a:t>
            </a:r>
            <a:r>
              <a:rPr b="1" lang="nl-NL"/>
              <a:t>Wasm-wrapper</a:t>
            </a:r>
            <a:r>
              <a:rPr b="1" lang="nl-NL"/>
              <a:t> </a:t>
            </a:r>
            <a:r>
              <a:rPr lang="nl-NL">
                <a:solidFill>
                  <a:schemeClr val="dk1"/>
                </a:solidFill>
              </a:rPr>
              <a:t>←→ </a:t>
            </a:r>
            <a:r>
              <a:rPr b="1" lang="nl-NL">
                <a:solidFill>
                  <a:schemeClr val="dk1"/>
                </a:solidFill>
              </a:rPr>
              <a:t>Dataflow VPL</a:t>
            </a:r>
            <a:r>
              <a:rPr lang="nl-NL"/>
              <a:t>:</a:t>
            </a:r>
            <a:endParaRPr/>
          </a:p>
          <a:p>
            <a:pPr indent="-330200" lvl="0" marL="457200" rtl="0" algn="l">
              <a:lnSpc>
                <a:spcPct val="115000"/>
              </a:lnSpc>
              <a:spcBef>
                <a:spcPts val="1200"/>
              </a:spcBef>
              <a:spcAft>
                <a:spcPts val="0"/>
              </a:spcAft>
              <a:buClr>
                <a:schemeClr val="dk1"/>
              </a:buClr>
              <a:buSzPts val="1600"/>
              <a:buChar char="-"/>
            </a:pPr>
            <a:r>
              <a:rPr lang="nl-NL">
                <a:solidFill>
                  <a:schemeClr val="dk1"/>
                </a:solidFill>
              </a:rPr>
              <a:t>Synergy:</a:t>
            </a:r>
            <a:endParaRPr/>
          </a:p>
          <a:p>
            <a:pPr indent="-330200" lvl="0" marL="914400" rtl="0" algn="l">
              <a:lnSpc>
                <a:spcPct val="115000"/>
              </a:lnSpc>
              <a:spcBef>
                <a:spcPts val="0"/>
              </a:spcBef>
              <a:spcAft>
                <a:spcPts val="0"/>
              </a:spcAft>
              <a:buSzPts val="1600"/>
              <a:buChar char="+"/>
            </a:pPr>
            <a:r>
              <a:rPr lang="nl-NL"/>
              <a:t>Worked almost immediately for almost any library</a:t>
            </a:r>
            <a:endParaRPr/>
          </a:p>
          <a:p>
            <a:pPr indent="-330200" lvl="0" marL="914400" rtl="0" algn="l">
              <a:lnSpc>
                <a:spcPct val="115000"/>
              </a:lnSpc>
              <a:spcBef>
                <a:spcPts val="0"/>
              </a:spcBef>
              <a:spcAft>
                <a:spcPts val="0"/>
              </a:spcAft>
              <a:buSzPts val="1600"/>
              <a:buChar char="+"/>
            </a:pPr>
            <a:r>
              <a:rPr lang="nl-NL"/>
              <a:t>Expressive bindings allow complex data types to be exchanged in a simple manner.</a:t>
            </a:r>
            <a:endParaRPr/>
          </a:p>
          <a:p>
            <a:pPr indent="-330200" lvl="0" marL="457200" rtl="0" algn="l">
              <a:lnSpc>
                <a:spcPct val="115000"/>
              </a:lnSpc>
              <a:spcBef>
                <a:spcPts val="0"/>
              </a:spcBef>
              <a:spcAft>
                <a:spcPts val="0"/>
              </a:spcAft>
              <a:buClr>
                <a:schemeClr val="dk1"/>
              </a:buClr>
              <a:buSzPts val="1600"/>
              <a:buChar char="-"/>
            </a:pPr>
            <a:r>
              <a:rPr lang="nl-NL">
                <a:solidFill>
                  <a:schemeClr val="dk1"/>
                </a:solidFill>
              </a:rPr>
              <a:t>Friction:</a:t>
            </a:r>
            <a:endParaRPr/>
          </a:p>
          <a:p>
            <a:pPr indent="-330200" lvl="0" marL="914400" rtl="0" algn="l">
              <a:lnSpc>
                <a:spcPct val="115000"/>
              </a:lnSpc>
              <a:spcBef>
                <a:spcPts val="0"/>
              </a:spcBef>
              <a:spcAft>
                <a:spcPts val="0"/>
              </a:spcAft>
              <a:buSzPts val="1600"/>
              <a:buChar char="-"/>
            </a:pPr>
            <a:r>
              <a:rPr lang="nl-NL"/>
              <a:t>Still some runtime overhead due to wrappers</a:t>
            </a:r>
            <a:endParaRPr/>
          </a:p>
          <a:p>
            <a:pPr indent="0" lvl="0" marL="0" rtl="0" algn="l">
              <a:lnSpc>
                <a:spcPct val="115000"/>
              </a:lnSpc>
              <a:spcBef>
                <a:spcPts val="1200"/>
              </a:spcBef>
              <a:spcAft>
                <a:spcPts val="0"/>
              </a:spcAft>
              <a:buNone/>
            </a:pPr>
            <a:r>
              <a:rPr b="1" lang="nl-NL">
                <a:solidFill>
                  <a:schemeClr val="dk1"/>
                </a:solidFill>
              </a:rPr>
              <a:t>C++ </a:t>
            </a:r>
            <a:r>
              <a:rPr lang="nl-NL">
                <a:solidFill>
                  <a:schemeClr val="dk1"/>
                </a:solidFill>
              </a:rPr>
              <a:t>←→ </a:t>
            </a:r>
            <a:r>
              <a:rPr b="1" lang="nl-NL">
                <a:solidFill>
                  <a:schemeClr val="dk1"/>
                </a:solidFill>
              </a:rPr>
              <a:t>Wasm-wrapper </a:t>
            </a:r>
            <a:r>
              <a:rPr lang="nl-NL">
                <a:solidFill>
                  <a:schemeClr val="dk1"/>
                </a:solidFill>
              </a:rPr>
              <a:t>←→ </a:t>
            </a:r>
            <a:r>
              <a:rPr b="1" lang="nl-NL">
                <a:solidFill>
                  <a:schemeClr val="dk1"/>
                </a:solidFill>
              </a:rPr>
              <a:t>Dataflow VPL</a:t>
            </a:r>
            <a:r>
              <a:rPr lang="nl-NL">
                <a:solidFill>
                  <a:schemeClr val="dk1"/>
                </a:solidFill>
              </a:rPr>
              <a:t>:</a:t>
            </a:r>
            <a:endParaRPr>
              <a:solidFill>
                <a:schemeClr val="dk1"/>
              </a:solidFill>
            </a:endParaRPr>
          </a:p>
          <a:p>
            <a:pPr indent="-330200" lvl="0" marL="457200" rtl="0" algn="l">
              <a:lnSpc>
                <a:spcPct val="115000"/>
              </a:lnSpc>
              <a:spcBef>
                <a:spcPts val="1200"/>
              </a:spcBef>
              <a:spcAft>
                <a:spcPts val="0"/>
              </a:spcAft>
              <a:buClr>
                <a:schemeClr val="dk1"/>
              </a:buClr>
              <a:buSzPts val="1600"/>
              <a:buChar char="-"/>
            </a:pPr>
            <a:r>
              <a:rPr lang="nl-NL">
                <a:solidFill>
                  <a:schemeClr val="dk1"/>
                </a:solidFill>
              </a:rPr>
              <a:t>Synergy:</a:t>
            </a:r>
            <a:endParaRPr>
              <a:solidFill>
                <a:schemeClr val="dk1"/>
              </a:solidFill>
            </a:endParaRPr>
          </a:p>
          <a:p>
            <a:pPr indent="-330200" lvl="0" marL="914400" rtl="0" algn="l">
              <a:lnSpc>
                <a:spcPct val="115000"/>
              </a:lnSpc>
              <a:spcBef>
                <a:spcPts val="0"/>
              </a:spcBef>
              <a:spcAft>
                <a:spcPts val="0"/>
              </a:spcAft>
              <a:buSzPts val="1600"/>
              <a:buChar char="+"/>
            </a:pPr>
            <a:r>
              <a:rPr lang="nl-NL">
                <a:solidFill>
                  <a:schemeClr val="dk1"/>
                </a:solidFill>
              </a:rPr>
              <a:t>Multiple workarounds eventually allowed some parts of CGAL to be run in geofront, if included in the source code</a:t>
            </a:r>
            <a:endParaRPr>
              <a:solidFill>
                <a:schemeClr val="dk1"/>
              </a:solidFill>
            </a:endParaRPr>
          </a:p>
          <a:p>
            <a:pPr indent="-330200" lvl="0" marL="457200" rtl="0" algn="l">
              <a:lnSpc>
                <a:spcPct val="115000"/>
              </a:lnSpc>
              <a:spcBef>
                <a:spcPts val="0"/>
              </a:spcBef>
              <a:spcAft>
                <a:spcPts val="0"/>
              </a:spcAft>
              <a:buClr>
                <a:schemeClr val="dk1"/>
              </a:buClr>
              <a:buSzPts val="1600"/>
              <a:buChar char="-"/>
            </a:pPr>
            <a:r>
              <a:rPr lang="nl-NL">
                <a:solidFill>
                  <a:schemeClr val="dk1"/>
                </a:solidFill>
              </a:rPr>
              <a:t>Friction:</a:t>
            </a:r>
            <a:endParaRPr>
              <a:solidFill>
                <a:schemeClr val="dk1"/>
              </a:solidFill>
            </a:endParaRPr>
          </a:p>
          <a:p>
            <a:pPr indent="-330200" lvl="0" marL="914400" rtl="0" algn="l">
              <a:lnSpc>
                <a:spcPct val="115000"/>
              </a:lnSpc>
              <a:spcBef>
                <a:spcPts val="0"/>
              </a:spcBef>
              <a:spcAft>
                <a:spcPts val="0"/>
              </a:spcAft>
              <a:buSzPts val="1600"/>
              <a:buChar char="-"/>
            </a:pPr>
            <a:r>
              <a:rPr lang="nl-NL">
                <a:solidFill>
                  <a:schemeClr val="dk1"/>
                </a:solidFill>
              </a:rPr>
              <a:t>No C++ library was able to be loaded with the plugin loader</a:t>
            </a:r>
            <a:endParaRPr>
              <a:solidFill>
                <a:schemeClr val="dk1"/>
              </a:solidFill>
            </a:endParaRPr>
          </a:p>
          <a:p>
            <a:pPr indent="-330200" lvl="0" marL="914400" rtl="0" algn="l">
              <a:lnSpc>
                <a:spcPct val="115000"/>
              </a:lnSpc>
              <a:spcBef>
                <a:spcPts val="0"/>
              </a:spcBef>
              <a:spcAft>
                <a:spcPts val="0"/>
              </a:spcAft>
              <a:buSzPts val="1600"/>
              <a:buChar char="-"/>
            </a:pPr>
            <a:r>
              <a:rPr lang="nl-NL">
                <a:solidFill>
                  <a:schemeClr val="dk1"/>
                </a:solidFill>
              </a:rPr>
              <a:t>Requires many workarounds </a:t>
            </a:r>
            <a:endParaRPr>
              <a:solidFill>
                <a:schemeClr val="dk1"/>
              </a:solidFill>
            </a:endParaRPr>
          </a:p>
          <a:p>
            <a:pPr indent="-330200" lvl="0" marL="914400" rtl="0" algn="l">
              <a:lnSpc>
                <a:spcPct val="115000"/>
              </a:lnSpc>
              <a:spcBef>
                <a:spcPts val="0"/>
              </a:spcBef>
              <a:spcAft>
                <a:spcPts val="0"/>
              </a:spcAft>
              <a:buClr>
                <a:schemeClr val="dk1"/>
              </a:buClr>
              <a:buSzPts val="1600"/>
              <a:buChar char="-"/>
            </a:pPr>
            <a:r>
              <a:rPr lang="nl-NL">
                <a:solidFill>
                  <a:schemeClr val="dk1"/>
                </a:solidFill>
              </a:rPr>
              <a:t>Sub-optimal support for bindings</a:t>
            </a:r>
            <a:endParaRPr>
              <a:solidFill>
                <a:schemeClr val="dk1"/>
              </a:solidFill>
            </a:endParaRPr>
          </a:p>
          <a:p>
            <a:pPr indent="-330200" lvl="0" marL="914400" rtl="0" algn="l">
              <a:lnSpc>
                <a:spcPct val="115000"/>
              </a:lnSpc>
              <a:spcBef>
                <a:spcPts val="0"/>
              </a:spcBef>
              <a:spcAft>
                <a:spcPts val="0"/>
              </a:spcAft>
              <a:buSzPts val="1600"/>
              <a:buChar char="-"/>
            </a:pPr>
            <a:r>
              <a:rPr lang="nl-NL">
                <a:solidFill>
                  <a:schemeClr val="dk1"/>
                </a:solidFill>
              </a:rPr>
              <a:t>A lot of runtime overhead due to wrappers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4"/>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nl-NL" sz="1200" u="none" cap="none" strike="noStrike">
                <a:solidFill>
                  <a:srgbClr val="FFFFFF"/>
                </a:solidFill>
                <a:latin typeface="Arial"/>
                <a:ea typeface="Arial"/>
                <a:cs typeface="Arial"/>
                <a:sym typeface="Arial"/>
              </a:rPr>
              <a:t>0</a:t>
            </a:r>
            <a:r>
              <a:rPr lang="nl-NL" sz="1200">
                <a:solidFill>
                  <a:srgbClr val="FFFFFF"/>
                </a:solidFill>
              </a:rPr>
              <a:t>7</a:t>
            </a:r>
            <a:r>
              <a:rPr b="0" i="0" lang="nl-NL" sz="1200" u="none" cap="none" strike="noStrike">
                <a:solidFill>
                  <a:srgbClr val="FFFFFF"/>
                </a:solidFill>
                <a:latin typeface="Arial"/>
                <a:ea typeface="Arial"/>
                <a:cs typeface="Arial"/>
                <a:sym typeface="Arial"/>
              </a:rPr>
              <a:t>-10-2020</a:t>
            </a:r>
            <a:endParaRPr/>
          </a:p>
        </p:txBody>
      </p:sp>
      <p:sp>
        <p:nvSpPr>
          <p:cNvPr id="857" name="Google Shape;857;p54"/>
          <p:cNvSpPr txBox="1"/>
          <p:nvPr>
            <p:ph idx="12" type="sldNum"/>
          </p:nvPr>
        </p:nvSpPr>
        <p:spPr>
          <a:xfrm>
            <a:off x="11345000" y="6246130"/>
            <a:ext cx="1269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nl-NL">
                <a:solidFill>
                  <a:srgbClr val="FFFFFF"/>
                </a:solidFill>
              </a:rPr>
              <a:t>‹#›</a:t>
            </a:fld>
            <a:endParaRPr/>
          </a:p>
        </p:txBody>
      </p:sp>
      <p:pic>
        <p:nvPicPr>
          <p:cNvPr id="858" name="Google Shape;858;p54"/>
          <p:cNvPicPr preferRelativeResize="0"/>
          <p:nvPr/>
        </p:nvPicPr>
        <p:blipFill rotWithShape="1">
          <a:blip r:embed="rId3">
            <a:alphaModFix/>
          </a:blip>
          <a:srcRect b="0" l="1951" r="47101" t="0"/>
          <a:stretch/>
        </p:blipFill>
        <p:spPr>
          <a:xfrm>
            <a:off x="8377618" y="192530"/>
            <a:ext cx="3695937" cy="3345746"/>
          </a:xfrm>
          <a:prstGeom prst="rect">
            <a:avLst/>
          </a:prstGeom>
          <a:noFill/>
          <a:ln>
            <a:noFill/>
          </a:ln>
        </p:spPr>
      </p:pic>
      <p:pic>
        <p:nvPicPr>
          <p:cNvPr id="859" name="Google Shape;859;p54"/>
          <p:cNvPicPr preferRelativeResize="0"/>
          <p:nvPr/>
        </p:nvPicPr>
        <p:blipFill rotWithShape="1">
          <a:blip r:embed="rId4">
            <a:alphaModFix/>
          </a:blip>
          <a:srcRect b="32258" l="6939" r="43311" t="0"/>
          <a:stretch/>
        </p:blipFill>
        <p:spPr>
          <a:xfrm>
            <a:off x="8377625" y="3673475"/>
            <a:ext cx="3738126" cy="3052310"/>
          </a:xfrm>
          <a:prstGeom prst="rect">
            <a:avLst/>
          </a:prstGeom>
          <a:noFill/>
          <a:ln>
            <a:noFill/>
          </a:ln>
        </p:spPr>
      </p:pic>
      <p:pic>
        <p:nvPicPr>
          <p:cNvPr id="860" name="Google Shape;860;p54"/>
          <p:cNvPicPr preferRelativeResize="0"/>
          <p:nvPr/>
        </p:nvPicPr>
        <p:blipFill>
          <a:blip r:embed="rId5">
            <a:alphaModFix/>
          </a:blip>
          <a:stretch>
            <a:fillRect/>
          </a:stretch>
        </p:blipFill>
        <p:spPr>
          <a:xfrm>
            <a:off x="170876" y="1522025"/>
            <a:ext cx="8054377" cy="3796085"/>
          </a:xfrm>
          <a:prstGeom prst="rect">
            <a:avLst/>
          </a:prstGeom>
          <a:noFill/>
          <a:ln>
            <a:noFill/>
          </a:ln>
        </p:spPr>
      </p:pic>
      <p:cxnSp>
        <p:nvCxnSpPr>
          <p:cNvPr id="861" name="Google Shape;861;p54"/>
          <p:cNvCxnSpPr/>
          <p:nvPr/>
        </p:nvCxnSpPr>
        <p:spPr>
          <a:xfrm rot="10800000">
            <a:off x="7358025" y="4109000"/>
            <a:ext cx="964800" cy="9600"/>
          </a:xfrm>
          <a:prstGeom prst="straightConnector1">
            <a:avLst/>
          </a:prstGeom>
          <a:noFill/>
          <a:ln cap="flat" cmpd="sng" w="76200">
            <a:solidFill>
              <a:schemeClr val="lt1"/>
            </a:solidFill>
            <a:prstDash val="solid"/>
            <a:round/>
            <a:headEnd len="med" w="med" type="none"/>
            <a:tailEnd len="med" w="med" type="triangle"/>
          </a:ln>
        </p:spPr>
      </p:cxnSp>
      <p:cxnSp>
        <p:nvCxnSpPr>
          <p:cNvPr id="862" name="Google Shape;862;p54"/>
          <p:cNvCxnSpPr/>
          <p:nvPr/>
        </p:nvCxnSpPr>
        <p:spPr>
          <a:xfrm rot="10800000">
            <a:off x="6525175" y="2549400"/>
            <a:ext cx="1769100" cy="0"/>
          </a:xfrm>
          <a:prstGeom prst="straightConnector1">
            <a:avLst/>
          </a:prstGeom>
          <a:noFill/>
          <a:ln cap="flat" cmpd="sng" w="76200">
            <a:solidFill>
              <a:schemeClr val="lt1"/>
            </a:solidFill>
            <a:prstDash val="solid"/>
            <a:round/>
            <a:headEnd len="med" w="med" type="none"/>
            <a:tailEnd len="med" w="med" type="triangle"/>
          </a:ln>
        </p:spPr>
      </p:cxnSp>
      <p:sp>
        <p:nvSpPr>
          <p:cNvPr id="863" name="Google Shape;863;p54"/>
          <p:cNvSpPr txBox="1"/>
          <p:nvPr>
            <p:ph type="title"/>
          </p:nvPr>
        </p:nvSpPr>
        <p:spPr>
          <a:xfrm>
            <a:off x="698500" y="421625"/>
            <a:ext cx="74055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FFFFFF"/>
              </a:buClr>
              <a:buSzPts val="2976"/>
              <a:buFont typeface="Roboto Slab"/>
              <a:buNone/>
            </a:pPr>
            <a:r>
              <a:rPr lang="nl-NL" sz="2976"/>
              <a:t>Test Rust Library: Startin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55"/>
          <p:cNvSpPr txBox="1"/>
          <p:nvPr>
            <p:ph type="title"/>
          </p:nvPr>
        </p:nvSpPr>
        <p:spPr>
          <a:xfrm>
            <a:off x="698500" y="421625"/>
            <a:ext cx="74055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FFFFFF"/>
              </a:buClr>
              <a:buSzPts val="2976"/>
              <a:buFont typeface="Roboto Slab"/>
              <a:buNone/>
            </a:pPr>
            <a:r>
              <a:rPr lang="nl-NL" sz="2976">
                <a:solidFill>
                  <a:schemeClr val="lt1"/>
                </a:solidFill>
              </a:rPr>
              <a:t>Rust Library: copc-rs (</a:t>
            </a:r>
            <a:r>
              <a:rPr lang="nl-NL" sz="2976">
                <a:solidFill>
                  <a:schemeClr val="lt1"/>
                </a:solidFill>
              </a:rPr>
              <a:t>Point cloud loader</a:t>
            </a:r>
            <a:r>
              <a:rPr lang="nl-NL" sz="2976">
                <a:solidFill>
                  <a:schemeClr val="lt1"/>
                </a:solidFill>
              </a:rPr>
              <a:t>)</a:t>
            </a:r>
            <a:r>
              <a:rPr lang="nl-NL" sz="2976">
                <a:solidFill>
                  <a:schemeClr val="lt1"/>
                </a:solidFill>
              </a:rPr>
              <a:t> </a:t>
            </a:r>
            <a:endParaRPr/>
          </a:p>
        </p:txBody>
      </p:sp>
      <p:pic>
        <p:nvPicPr>
          <p:cNvPr id="869" name="Google Shape;869;p55"/>
          <p:cNvPicPr preferRelativeResize="0"/>
          <p:nvPr/>
        </p:nvPicPr>
        <p:blipFill>
          <a:blip r:embed="rId3">
            <a:alphaModFix/>
          </a:blip>
          <a:stretch>
            <a:fillRect/>
          </a:stretch>
        </p:blipFill>
        <p:spPr>
          <a:xfrm>
            <a:off x="602101" y="951175"/>
            <a:ext cx="9969324" cy="5683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20"/>
          <p:cNvPicPr preferRelativeResize="0"/>
          <p:nvPr/>
        </p:nvPicPr>
        <p:blipFill rotWithShape="1">
          <a:blip r:embed="rId3">
            <a:alphaModFix/>
          </a:blip>
          <a:srcRect b="0" l="5784" r="0" t="21917"/>
          <a:stretch/>
        </p:blipFill>
        <p:spPr>
          <a:xfrm>
            <a:off x="0" y="0"/>
            <a:ext cx="12191999" cy="5355150"/>
          </a:xfrm>
          <a:prstGeom prst="rect">
            <a:avLst/>
          </a:prstGeom>
          <a:noFill/>
          <a:ln>
            <a:noFill/>
          </a:ln>
        </p:spPr>
      </p:pic>
      <p:sp>
        <p:nvSpPr>
          <p:cNvPr id="547" name="Google Shape;547;p20"/>
          <p:cNvSpPr txBox="1"/>
          <p:nvPr>
            <p:ph idx="1" type="body"/>
          </p:nvPr>
        </p:nvSpPr>
        <p:spPr>
          <a:xfrm>
            <a:off x="2702625" y="2770413"/>
            <a:ext cx="6786751" cy="2987467"/>
          </a:xfrm>
          <a:prstGeom prst="rect">
            <a:avLst/>
          </a:prstGeom>
          <a:solidFill>
            <a:schemeClr val="accent1"/>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100"/>
              <a:buFont typeface="Arial"/>
              <a:buNone/>
            </a:pPr>
            <a:r>
              <a:rPr lang="nl-NL" sz="100">
                <a:solidFill>
                  <a:schemeClr val="accent1"/>
                </a:solidFill>
              </a:rPr>
              <a:t> </a:t>
            </a:r>
            <a:endParaRPr/>
          </a:p>
        </p:txBody>
      </p:sp>
      <p:sp>
        <p:nvSpPr>
          <p:cNvPr id="548" name="Google Shape;548;p20"/>
          <p:cNvSpPr txBox="1"/>
          <p:nvPr>
            <p:ph idx="4" type="body"/>
          </p:nvPr>
        </p:nvSpPr>
        <p:spPr>
          <a:xfrm>
            <a:off x="3086309" y="3917564"/>
            <a:ext cx="6019384" cy="1101408"/>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3400"/>
              <a:buFont typeface="Roboto Slab"/>
              <a:buNone/>
            </a:pPr>
            <a:r>
              <a:rPr lang="nl-NL"/>
              <a:t>Introduction</a:t>
            </a:r>
            <a:endParaRPr/>
          </a:p>
          <a:p>
            <a:pPr indent="0" lvl="0" marL="0" rtl="0" algn="l">
              <a:lnSpc>
                <a:spcPct val="90000"/>
              </a:lnSpc>
              <a:spcBef>
                <a:spcPts val="0"/>
              </a:spcBef>
              <a:spcAft>
                <a:spcPts val="0"/>
              </a:spcAft>
              <a:buClr>
                <a:srgbClr val="FFFFFF"/>
              </a:buClr>
              <a:buSzPts val="3400"/>
              <a:buFont typeface="Roboto Slab"/>
              <a:buNone/>
            </a:pPr>
            <a:r>
              <a:t/>
            </a:r>
            <a:endParaRPr/>
          </a:p>
        </p:txBody>
      </p:sp>
      <p:sp>
        <p:nvSpPr>
          <p:cNvPr id="549" name="Google Shape;549;p20"/>
          <p:cNvSpPr txBox="1"/>
          <p:nvPr>
            <p:ph idx="4" type="body"/>
          </p:nvPr>
        </p:nvSpPr>
        <p:spPr>
          <a:xfrm flipH="1" rot="10800000">
            <a:off x="4040700" y="5018975"/>
            <a:ext cx="4110600" cy="22200"/>
          </a:xfrm>
          <a:prstGeom prst="rect">
            <a:avLst/>
          </a:prstGeom>
          <a:solidFill>
            <a:srgbClr val="FFFFFF"/>
          </a:solidFill>
          <a:ln>
            <a:noFill/>
          </a:ln>
        </p:spPr>
        <p:txBody>
          <a:bodyPr anchorCtr="0" anchor="t" bIns="0" lIns="0" spcFirstLastPara="1" rIns="0" wrap="square" tIns="0">
            <a:normAutofit fontScale="32500" lnSpcReduction="20000"/>
          </a:bodyPr>
          <a:lstStyle/>
          <a:p>
            <a:pPr indent="0" lvl="0" marL="0" rtl="0" algn="l">
              <a:lnSpc>
                <a:spcPct val="90000"/>
              </a:lnSpc>
              <a:spcBef>
                <a:spcPts val="0"/>
              </a:spcBef>
              <a:spcAft>
                <a:spcPts val="0"/>
              </a:spcAft>
              <a:buClr>
                <a:srgbClr val="000000"/>
              </a:buClr>
              <a:buSzPct val="100000"/>
              <a:buFont typeface="Arial"/>
              <a:buNone/>
            </a:pPr>
            <a:r>
              <a:rPr lang="nl-NL" sz="640"/>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6"/>
          <p:cNvSpPr txBox="1"/>
          <p:nvPr>
            <p:ph type="title"/>
          </p:nvPr>
        </p:nvSpPr>
        <p:spPr>
          <a:xfrm>
            <a:off x="698500" y="421625"/>
            <a:ext cx="74055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FFFFFF"/>
              </a:buClr>
              <a:buSzPts val="2976"/>
              <a:buFont typeface="Roboto Slab"/>
              <a:buNone/>
            </a:pPr>
            <a:r>
              <a:rPr lang="nl-NL" sz="2976">
                <a:solidFill>
                  <a:schemeClr val="lt1"/>
                </a:solidFill>
              </a:rPr>
              <a:t>C++ Library: CGAL</a:t>
            </a:r>
            <a:endParaRPr/>
          </a:p>
        </p:txBody>
      </p:sp>
      <p:pic>
        <p:nvPicPr>
          <p:cNvPr id="875" name="Google Shape;875;p56"/>
          <p:cNvPicPr preferRelativeResize="0"/>
          <p:nvPr/>
        </p:nvPicPr>
        <p:blipFill>
          <a:blip r:embed="rId3">
            <a:alphaModFix/>
          </a:blip>
          <a:stretch>
            <a:fillRect/>
          </a:stretch>
        </p:blipFill>
        <p:spPr>
          <a:xfrm>
            <a:off x="4874650" y="741275"/>
            <a:ext cx="6843351" cy="5375451"/>
          </a:xfrm>
          <a:prstGeom prst="rect">
            <a:avLst/>
          </a:prstGeom>
          <a:noFill/>
          <a:ln>
            <a:noFill/>
          </a:ln>
        </p:spPr>
      </p:pic>
      <p:sp>
        <p:nvSpPr>
          <p:cNvPr id="876" name="Google Shape;876;p56"/>
          <p:cNvSpPr/>
          <p:nvPr/>
        </p:nvSpPr>
        <p:spPr>
          <a:xfrm>
            <a:off x="1872775" y="1716819"/>
            <a:ext cx="1084200" cy="59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C++</a:t>
            </a:r>
            <a:endParaRPr b="1">
              <a:solidFill>
                <a:schemeClr val="lt1"/>
              </a:solidFill>
            </a:endParaRPr>
          </a:p>
        </p:txBody>
      </p:sp>
      <p:sp>
        <p:nvSpPr>
          <p:cNvPr id="877" name="Google Shape;877;p56"/>
          <p:cNvSpPr/>
          <p:nvPr/>
        </p:nvSpPr>
        <p:spPr>
          <a:xfrm>
            <a:off x="1872775" y="2803856"/>
            <a:ext cx="1084200" cy="5994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Wasm</a:t>
            </a:r>
            <a:endParaRPr b="1">
              <a:solidFill>
                <a:schemeClr val="lt1"/>
              </a:solidFill>
            </a:endParaRPr>
          </a:p>
        </p:txBody>
      </p:sp>
      <p:sp>
        <p:nvSpPr>
          <p:cNvPr id="878" name="Google Shape;878;p56"/>
          <p:cNvSpPr/>
          <p:nvPr/>
        </p:nvSpPr>
        <p:spPr>
          <a:xfrm>
            <a:off x="1872775" y="3403256"/>
            <a:ext cx="1084200" cy="5994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Js</a:t>
            </a:r>
            <a:endParaRPr b="1">
              <a:solidFill>
                <a:schemeClr val="lt1"/>
              </a:solidFill>
            </a:endParaRPr>
          </a:p>
        </p:txBody>
      </p:sp>
      <p:sp>
        <p:nvSpPr>
          <p:cNvPr id="879" name="Google Shape;879;p56"/>
          <p:cNvSpPr/>
          <p:nvPr/>
        </p:nvSpPr>
        <p:spPr>
          <a:xfrm>
            <a:off x="1872775" y="4541781"/>
            <a:ext cx="1084200" cy="599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Dataflow</a:t>
            </a:r>
            <a:endParaRPr b="1">
              <a:solidFill>
                <a:schemeClr val="lt1"/>
              </a:solidFill>
            </a:endParaRPr>
          </a:p>
          <a:p>
            <a:pPr indent="0" lvl="0" marL="0" rtl="0" algn="ctr">
              <a:spcBef>
                <a:spcPts val="0"/>
              </a:spcBef>
              <a:spcAft>
                <a:spcPts val="0"/>
              </a:spcAft>
              <a:buNone/>
            </a:pPr>
            <a:r>
              <a:rPr b="1" lang="nl-NL">
                <a:solidFill>
                  <a:schemeClr val="lt1"/>
                </a:solidFill>
              </a:rPr>
              <a:t>VPL</a:t>
            </a:r>
            <a:endParaRPr b="1">
              <a:solidFill>
                <a:schemeClr val="lt1"/>
              </a:solidFill>
            </a:endParaRPr>
          </a:p>
        </p:txBody>
      </p:sp>
      <p:cxnSp>
        <p:nvCxnSpPr>
          <p:cNvPr id="880" name="Google Shape;880;p56"/>
          <p:cNvCxnSpPr/>
          <p:nvPr/>
        </p:nvCxnSpPr>
        <p:spPr>
          <a:xfrm>
            <a:off x="2414875" y="2316231"/>
            <a:ext cx="0" cy="468300"/>
          </a:xfrm>
          <a:prstGeom prst="straightConnector1">
            <a:avLst/>
          </a:prstGeom>
          <a:noFill/>
          <a:ln cap="flat" cmpd="sng" w="38100">
            <a:solidFill>
              <a:schemeClr val="lt1"/>
            </a:solidFill>
            <a:prstDash val="solid"/>
            <a:round/>
            <a:headEnd len="med" w="med" type="none"/>
            <a:tailEnd len="med" w="med" type="triangle"/>
          </a:ln>
        </p:spPr>
      </p:cxnSp>
      <p:cxnSp>
        <p:nvCxnSpPr>
          <p:cNvPr id="881" name="Google Shape;881;p56"/>
          <p:cNvCxnSpPr/>
          <p:nvPr/>
        </p:nvCxnSpPr>
        <p:spPr>
          <a:xfrm>
            <a:off x="2414875" y="4038069"/>
            <a:ext cx="0" cy="468300"/>
          </a:xfrm>
          <a:prstGeom prst="straightConnector1">
            <a:avLst/>
          </a:prstGeom>
          <a:noFill/>
          <a:ln cap="flat" cmpd="sng" w="38100">
            <a:solidFill>
              <a:schemeClr val="lt1"/>
            </a:solidFill>
            <a:prstDash val="solid"/>
            <a:round/>
            <a:headEnd len="med" w="med" type="none"/>
            <a:tailEnd len="med" w="med" type="triangle"/>
          </a:ln>
        </p:spPr>
      </p:cxnSp>
      <p:cxnSp>
        <p:nvCxnSpPr>
          <p:cNvPr id="882" name="Google Shape;882;p56"/>
          <p:cNvCxnSpPr/>
          <p:nvPr/>
        </p:nvCxnSpPr>
        <p:spPr>
          <a:xfrm flipH="1">
            <a:off x="2251174" y="4084531"/>
            <a:ext cx="327300" cy="362400"/>
          </a:xfrm>
          <a:prstGeom prst="straightConnector1">
            <a:avLst/>
          </a:prstGeom>
          <a:noFill/>
          <a:ln cap="flat" cmpd="sng" w="76200">
            <a:solidFill>
              <a:schemeClr val="accent6"/>
            </a:solidFill>
            <a:prstDash val="solid"/>
            <a:round/>
            <a:headEnd len="med" w="med" type="none"/>
            <a:tailEnd len="med" w="med" type="none"/>
          </a:ln>
        </p:spPr>
      </p:cxnSp>
      <p:cxnSp>
        <p:nvCxnSpPr>
          <p:cNvPr id="883" name="Google Shape;883;p56"/>
          <p:cNvCxnSpPr/>
          <p:nvPr/>
        </p:nvCxnSpPr>
        <p:spPr>
          <a:xfrm rot="10800000">
            <a:off x="2238175" y="4106506"/>
            <a:ext cx="353400" cy="353400"/>
          </a:xfrm>
          <a:prstGeom prst="straightConnector1">
            <a:avLst/>
          </a:prstGeom>
          <a:noFill/>
          <a:ln cap="flat" cmpd="sng" w="76200">
            <a:solidFill>
              <a:schemeClr val="accent6"/>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7"/>
          <p:cNvSpPr txBox="1"/>
          <p:nvPr>
            <p:ph type="title"/>
          </p:nvPr>
        </p:nvSpPr>
        <p:spPr>
          <a:xfrm>
            <a:off x="698500" y="421625"/>
            <a:ext cx="10839000" cy="4905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2976"/>
              <a:buFont typeface="Roboto Slab"/>
              <a:buNone/>
            </a:pPr>
            <a:r>
              <a:rPr lang="nl-NL" sz="2976">
                <a:solidFill>
                  <a:schemeClr val="lt1"/>
                </a:solidFill>
              </a:rPr>
              <a:t>Rust compared to C++</a:t>
            </a:r>
            <a:endParaRPr/>
          </a:p>
        </p:txBody>
      </p:sp>
      <p:pic>
        <p:nvPicPr>
          <p:cNvPr id="889" name="Google Shape;889;p57"/>
          <p:cNvPicPr preferRelativeResize="0"/>
          <p:nvPr/>
        </p:nvPicPr>
        <p:blipFill>
          <a:blip r:embed="rId3">
            <a:alphaModFix/>
          </a:blip>
          <a:stretch>
            <a:fillRect/>
          </a:stretch>
        </p:blipFill>
        <p:spPr>
          <a:xfrm>
            <a:off x="1887188" y="912125"/>
            <a:ext cx="8461614" cy="56410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58"/>
          <p:cNvSpPr txBox="1"/>
          <p:nvPr>
            <p:ph type="title"/>
          </p:nvPr>
        </p:nvSpPr>
        <p:spPr>
          <a:xfrm>
            <a:off x="698500" y="421625"/>
            <a:ext cx="10839000" cy="4905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2976"/>
              <a:buFont typeface="Roboto Slab"/>
              <a:buNone/>
            </a:pPr>
            <a:r>
              <a:rPr lang="nl-NL" sz="2976">
                <a:solidFill>
                  <a:schemeClr val="lt1"/>
                </a:solidFill>
              </a:rPr>
              <a:t>Rust compared to C++</a:t>
            </a:r>
            <a:endParaRPr/>
          </a:p>
        </p:txBody>
      </p:sp>
      <p:pic>
        <p:nvPicPr>
          <p:cNvPr id="895" name="Google Shape;895;p58"/>
          <p:cNvPicPr preferRelativeResize="0"/>
          <p:nvPr/>
        </p:nvPicPr>
        <p:blipFill>
          <a:blip r:embed="rId3">
            <a:alphaModFix/>
          </a:blip>
          <a:stretch>
            <a:fillRect/>
          </a:stretch>
        </p:blipFill>
        <p:spPr>
          <a:xfrm>
            <a:off x="1182225" y="1034250"/>
            <a:ext cx="9801225" cy="5448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59"/>
          <p:cNvPicPr preferRelativeResize="0"/>
          <p:nvPr/>
        </p:nvPicPr>
        <p:blipFill rotWithShape="1">
          <a:blip r:embed="rId3">
            <a:alphaModFix/>
          </a:blip>
          <a:srcRect b="0" l="5784" r="0" t="21917"/>
          <a:stretch/>
        </p:blipFill>
        <p:spPr>
          <a:xfrm>
            <a:off x="0" y="0"/>
            <a:ext cx="12191999" cy="5355150"/>
          </a:xfrm>
          <a:prstGeom prst="rect">
            <a:avLst/>
          </a:prstGeom>
          <a:noFill/>
          <a:ln>
            <a:noFill/>
          </a:ln>
        </p:spPr>
      </p:pic>
      <p:sp>
        <p:nvSpPr>
          <p:cNvPr id="901" name="Google Shape;901;p59"/>
          <p:cNvSpPr txBox="1"/>
          <p:nvPr>
            <p:ph idx="1" type="body"/>
          </p:nvPr>
        </p:nvSpPr>
        <p:spPr>
          <a:xfrm>
            <a:off x="2702625" y="2770413"/>
            <a:ext cx="6786900" cy="2987400"/>
          </a:xfrm>
          <a:prstGeom prst="rect">
            <a:avLst/>
          </a:prstGeom>
          <a:solidFill>
            <a:schemeClr val="accent1"/>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100"/>
              <a:buFont typeface="Arial"/>
              <a:buNone/>
            </a:pPr>
            <a:r>
              <a:rPr lang="nl-NL" sz="100">
                <a:solidFill>
                  <a:schemeClr val="accent1"/>
                </a:solidFill>
              </a:rPr>
              <a:t> </a:t>
            </a:r>
            <a:endParaRPr/>
          </a:p>
        </p:txBody>
      </p:sp>
      <p:sp>
        <p:nvSpPr>
          <p:cNvPr id="902" name="Google Shape;902;p59"/>
          <p:cNvSpPr txBox="1"/>
          <p:nvPr>
            <p:ph idx="4" type="body"/>
          </p:nvPr>
        </p:nvSpPr>
        <p:spPr>
          <a:xfrm>
            <a:off x="3086309" y="3917564"/>
            <a:ext cx="6019500" cy="11013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3400"/>
              <a:buFont typeface="Roboto Slab"/>
              <a:buNone/>
            </a:pPr>
            <a:r>
              <a:rPr lang="nl-NL"/>
              <a:t>Conclusion</a:t>
            </a:r>
            <a:endParaRPr/>
          </a:p>
          <a:p>
            <a:pPr indent="0" lvl="0" marL="0" rtl="0" algn="l">
              <a:lnSpc>
                <a:spcPct val="90000"/>
              </a:lnSpc>
              <a:spcBef>
                <a:spcPts val="0"/>
              </a:spcBef>
              <a:spcAft>
                <a:spcPts val="0"/>
              </a:spcAft>
              <a:buClr>
                <a:srgbClr val="FFFFFF"/>
              </a:buClr>
              <a:buSzPts val="3400"/>
              <a:buFont typeface="Roboto Slab"/>
              <a:buNone/>
            </a:pPr>
            <a:r>
              <a:t/>
            </a:r>
            <a:endParaRPr/>
          </a:p>
        </p:txBody>
      </p:sp>
      <p:sp>
        <p:nvSpPr>
          <p:cNvPr id="903" name="Google Shape;903;p59"/>
          <p:cNvSpPr txBox="1"/>
          <p:nvPr>
            <p:ph idx="4" type="body"/>
          </p:nvPr>
        </p:nvSpPr>
        <p:spPr>
          <a:xfrm flipH="1" rot="10800000">
            <a:off x="4040700" y="5018975"/>
            <a:ext cx="4110600" cy="22200"/>
          </a:xfrm>
          <a:prstGeom prst="rect">
            <a:avLst/>
          </a:prstGeom>
          <a:solidFill>
            <a:srgbClr val="FFFFFF"/>
          </a:solidFill>
          <a:ln>
            <a:noFill/>
          </a:ln>
        </p:spPr>
        <p:txBody>
          <a:bodyPr anchorCtr="0" anchor="t" bIns="0" lIns="0" spcFirstLastPara="1" rIns="0" wrap="square" tIns="0">
            <a:normAutofit fontScale="32500" lnSpcReduction="20000"/>
          </a:bodyPr>
          <a:lstStyle/>
          <a:p>
            <a:pPr indent="0" lvl="0" marL="0" rtl="0" algn="l">
              <a:lnSpc>
                <a:spcPct val="90000"/>
              </a:lnSpc>
              <a:spcBef>
                <a:spcPts val="0"/>
              </a:spcBef>
              <a:spcAft>
                <a:spcPts val="0"/>
              </a:spcAft>
              <a:buClr>
                <a:srgbClr val="000000"/>
              </a:buClr>
              <a:buSzPct val="100000"/>
              <a:buFont typeface="Arial"/>
              <a:buNone/>
            </a:pPr>
            <a:r>
              <a:rPr lang="nl-NL" sz="640"/>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60"/>
          <p:cNvSpPr txBox="1"/>
          <p:nvPr>
            <p:ph type="title"/>
          </p:nvPr>
        </p:nvSpPr>
        <p:spPr>
          <a:xfrm>
            <a:off x="698500" y="741499"/>
            <a:ext cx="10794900" cy="4905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accent1"/>
              </a:buClr>
              <a:buSzPts val="2976"/>
              <a:buFont typeface="Roboto Slab"/>
              <a:buNone/>
            </a:pPr>
            <a:r>
              <a:rPr lang="nl-NL" sz="2976"/>
              <a:t>Answer to research question</a:t>
            </a:r>
            <a:r>
              <a:rPr lang="nl-NL" sz="2976"/>
              <a:t>: </a:t>
            </a:r>
            <a:endParaRPr sz="2976"/>
          </a:p>
        </p:txBody>
      </p:sp>
      <p:sp>
        <p:nvSpPr>
          <p:cNvPr id="909" name="Google Shape;909;p60"/>
          <p:cNvSpPr txBox="1"/>
          <p:nvPr>
            <p:ph idx="4294967295" type="body"/>
          </p:nvPr>
        </p:nvSpPr>
        <p:spPr>
          <a:xfrm>
            <a:off x="698500" y="1591775"/>
            <a:ext cx="10848900" cy="1827300"/>
          </a:xfrm>
          <a:prstGeom prst="rect">
            <a:avLst/>
          </a:prstGeom>
          <a:noFill/>
          <a:ln>
            <a:noFill/>
          </a:ln>
        </p:spPr>
        <p:txBody>
          <a:bodyPr anchorCtr="0" anchor="t" bIns="0" lIns="0" spcFirstLastPara="1" rIns="0" wrap="square" tIns="0">
            <a:normAutofit/>
          </a:bodyPr>
          <a:lstStyle/>
          <a:p>
            <a:pPr indent="0" lvl="7" marL="0" rtl="0" algn="ctr">
              <a:lnSpc>
                <a:spcPct val="150000"/>
              </a:lnSpc>
              <a:spcBef>
                <a:spcPts val="1200"/>
              </a:spcBef>
              <a:spcAft>
                <a:spcPts val="0"/>
              </a:spcAft>
              <a:buClr>
                <a:schemeClr val="dk1"/>
              </a:buClr>
              <a:buSzPts val="1600"/>
              <a:buFont typeface="Arial"/>
              <a:buNone/>
            </a:pPr>
            <a:r>
              <a:rPr i="1" lang="nl-NL" sz="1900">
                <a:solidFill>
                  <a:schemeClr val="dk1"/>
                </a:solidFill>
              </a:rPr>
              <a:t>Q: ”How can native geocomputation libraries be compiled, loaded, and utilized within a browser-based dataflow-VPL?”</a:t>
            </a:r>
            <a:endParaRPr i="1" sz="1900">
              <a:solidFill>
                <a:schemeClr val="dk1"/>
              </a:solidFill>
            </a:endParaRPr>
          </a:p>
          <a:p>
            <a:pPr indent="0" lvl="0" marL="0" rtl="0" algn="ctr">
              <a:lnSpc>
                <a:spcPct val="150000"/>
              </a:lnSpc>
              <a:spcBef>
                <a:spcPts val="1200"/>
              </a:spcBef>
              <a:spcAft>
                <a:spcPts val="0"/>
              </a:spcAft>
              <a:buClr>
                <a:schemeClr val="dk1"/>
              </a:buClr>
              <a:buSzPts val="1100"/>
              <a:buFont typeface="Arial"/>
              <a:buNone/>
            </a:pPr>
            <a:r>
              <a:rPr lang="nl-NL" sz="1900">
                <a:solidFill>
                  <a:schemeClr val="dk1"/>
                </a:solidFill>
              </a:rPr>
              <a:t>A:</a:t>
            </a:r>
            <a:r>
              <a:rPr b="1" lang="nl-NL" sz="1900">
                <a:solidFill>
                  <a:schemeClr val="dk1"/>
                </a:solidFill>
              </a:rPr>
              <a:t> </a:t>
            </a:r>
            <a:r>
              <a:rPr lang="nl-NL" sz="1900">
                <a:solidFill>
                  <a:schemeClr val="dk1"/>
                </a:solidFill>
              </a:rPr>
              <a:t>A solution to successfully compiling, loading and using geo-libraries is to use the </a:t>
            </a:r>
            <a:r>
              <a:rPr b="1" lang="nl-NL" sz="1900">
                <a:solidFill>
                  <a:schemeClr val="dk1"/>
                </a:solidFill>
              </a:rPr>
              <a:t>synergies </a:t>
            </a:r>
            <a:r>
              <a:rPr lang="nl-NL" sz="1900">
                <a:solidFill>
                  <a:schemeClr val="dk1"/>
                </a:solidFill>
              </a:rPr>
              <a:t>and address the </a:t>
            </a:r>
            <a:r>
              <a:rPr b="1" lang="nl-NL" sz="1900">
                <a:solidFill>
                  <a:schemeClr val="dk1"/>
                </a:solidFill>
              </a:rPr>
              <a:t>frictions </a:t>
            </a:r>
            <a:r>
              <a:rPr lang="nl-NL" sz="1900">
                <a:solidFill>
                  <a:schemeClr val="dk1"/>
                </a:solidFill>
              </a:rPr>
              <a:t>between the four required groups of languages:</a:t>
            </a:r>
            <a:endParaRPr sz="1900">
              <a:solidFill>
                <a:schemeClr val="dk1"/>
              </a:solidFill>
            </a:endParaRPr>
          </a:p>
        </p:txBody>
      </p:sp>
      <p:sp>
        <p:nvSpPr>
          <p:cNvPr id="910" name="Google Shape;910;p60"/>
          <p:cNvSpPr/>
          <p:nvPr/>
        </p:nvSpPr>
        <p:spPr>
          <a:xfrm>
            <a:off x="2444525" y="382565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911" name="Google Shape;911;p60"/>
          <p:cNvSpPr/>
          <p:nvPr/>
        </p:nvSpPr>
        <p:spPr>
          <a:xfrm>
            <a:off x="4464575" y="382565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endParaRPr>
          </a:p>
        </p:txBody>
      </p:sp>
      <p:sp>
        <p:nvSpPr>
          <p:cNvPr id="912" name="Google Shape;912;p60"/>
          <p:cNvSpPr/>
          <p:nvPr/>
        </p:nvSpPr>
        <p:spPr>
          <a:xfrm>
            <a:off x="6405325" y="385780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913" name="Google Shape;913;p60"/>
          <p:cNvSpPr/>
          <p:nvPr/>
        </p:nvSpPr>
        <p:spPr>
          <a:xfrm>
            <a:off x="8378875" y="3857800"/>
            <a:ext cx="1209600" cy="1588500"/>
          </a:xfrm>
          <a:prstGeom prst="roundRect">
            <a:avLst>
              <a:gd fmla="val 629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endParaRPr>
          </a:p>
        </p:txBody>
      </p:sp>
      <p:sp>
        <p:nvSpPr>
          <p:cNvPr id="914" name="Google Shape;914;p60"/>
          <p:cNvSpPr/>
          <p:nvPr/>
        </p:nvSpPr>
        <p:spPr>
          <a:xfrm>
            <a:off x="2513825" y="3919838"/>
            <a:ext cx="1084200" cy="59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C++</a:t>
            </a:r>
            <a:endParaRPr b="1">
              <a:solidFill>
                <a:schemeClr val="lt1"/>
              </a:solidFill>
            </a:endParaRPr>
          </a:p>
        </p:txBody>
      </p:sp>
      <p:sp>
        <p:nvSpPr>
          <p:cNvPr id="915" name="Google Shape;915;p60"/>
          <p:cNvSpPr/>
          <p:nvPr/>
        </p:nvSpPr>
        <p:spPr>
          <a:xfrm>
            <a:off x="2513825" y="4738063"/>
            <a:ext cx="1084200" cy="599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Rust</a:t>
            </a:r>
            <a:endParaRPr b="1">
              <a:solidFill>
                <a:schemeClr val="lt1"/>
              </a:solidFill>
            </a:endParaRPr>
          </a:p>
        </p:txBody>
      </p:sp>
      <p:sp>
        <p:nvSpPr>
          <p:cNvPr id="916" name="Google Shape;916;p60"/>
          <p:cNvSpPr/>
          <p:nvPr/>
        </p:nvSpPr>
        <p:spPr>
          <a:xfrm>
            <a:off x="4520800" y="4328950"/>
            <a:ext cx="1084200" cy="5994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Wasm</a:t>
            </a:r>
            <a:endParaRPr b="1">
              <a:solidFill>
                <a:schemeClr val="lt1"/>
              </a:solidFill>
            </a:endParaRPr>
          </a:p>
        </p:txBody>
      </p:sp>
      <p:sp>
        <p:nvSpPr>
          <p:cNvPr id="917" name="Google Shape;917;p60"/>
          <p:cNvSpPr/>
          <p:nvPr/>
        </p:nvSpPr>
        <p:spPr>
          <a:xfrm>
            <a:off x="6471675" y="3948050"/>
            <a:ext cx="1084200" cy="5994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Js</a:t>
            </a:r>
            <a:endParaRPr b="1">
              <a:solidFill>
                <a:schemeClr val="lt1"/>
              </a:solidFill>
            </a:endParaRPr>
          </a:p>
        </p:txBody>
      </p:sp>
      <p:sp>
        <p:nvSpPr>
          <p:cNvPr id="918" name="Google Shape;918;p60"/>
          <p:cNvSpPr/>
          <p:nvPr/>
        </p:nvSpPr>
        <p:spPr>
          <a:xfrm>
            <a:off x="6471675" y="4766275"/>
            <a:ext cx="1084200" cy="599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Ts</a:t>
            </a:r>
            <a:endParaRPr b="1">
              <a:solidFill>
                <a:schemeClr val="lt1"/>
              </a:solidFill>
            </a:endParaRPr>
          </a:p>
        </p:txBody>
      </p:sp>
      <p:sp>
        <p:nvSpPr>
          <p:cNvPr id="919" name="Google Shape;919;p60"/>
          <p:cNvSpPr/>
          <p:nvPr/>
        </p:nvSpPr>
        <p:spPr>
          <a:xfrm>
            <a:off x="8441575" y="4352350"/>
            <a:ext cx="1084200" cy="5994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rPr>
              <a:t>Dataflow</a:t>
            </a:r>
            <a:endParaRPr b="1">
              <a:solidFill>
                <a:schemeClr val="lt1"/>
              </a:solidFill>
            </a:endParaRPr>
          </a:p>
          <a:p>
            <a:pPr indent="0" lvl="0" marL="0" rtl="0" algn="ctr">
              <a:spcBef>
                <a:spcPts val="0"/>
              </a:spcBef>
              <a:spcAft>
                <a:spcPts val="0"/>
              </a:spcAft>
              <a:buNone/>
            </a:pPr>
            <a:r>
              <a:rPr b="1" lang="nl-NL">
                <a:solidFill>
                  <a:schemeClr val="lt1"/>
                </a:solidFill>
              </a:rPr>
              <a:t>VPL</a:t>
            </a:r>
            <a:endParaRPr b="1">
              <a:solidFill>
                <a:schemeClr val="lt1"/>
              </a:solidFill>
            </a:endParaRPr>
          </a:p>
        </p:txBody>
      </p:sp>
      <p:cxnSp>
        <p:nvCxnSpPr>
          <p:cNvPr id="920" name="Google Shape;920;p60"/>
          <p:cNvCxnSpPr/>
          <p:nvPr/>
        </p:nvCxnSpPr>
        <p:spPr>
          <a:xfrm>
            <a:off x="3818600" y="4652050"/>
            <a:ext cx="481500" cy="0"/>
          </a:xfrm>
          <a:prstGeom prst="straightConnector1">
            <a:avLst/>
          </a:prstGeom>
          <a:noFill/>
          <a:ln cap="flat" cmpd="sng" w="38100">
            <a:solidFill>
              <a:schemeClr val="dk1"/>
            </a:solidFill>
            <a:prstDash val="solid"/>
            <a:round/>
            <a:headEnd len="med" w="med" type="none"/>
            <a:tailEnd len="med" w="med" type="triangle"/>
          </a:ln>
        </p:spPr>
      </p:cxnSp>
      <p:cxnSp>
        <p:nvCxnSpPr>
          <p:cNvPr id="921" name="Google Shape;921;p60"/>
          <p:cNvCxnSpPr/>
          <p:nvPr/>
        </p:nvCxnSpPr>
        <p:spPr>
          <a:xfrm>
            <a:off x="5816300" y="4652050"/>
            <a:ext cx="481500" cy="0"/>
          </a:xfrm>
          <a:prstGeom prst="straightConnector1">
            <a:avLst/>
          </a:prstGeom>
          <a:noFill/>
          <a:ln cap="flat" cmpd="sng" w="38100">
            <a:solidFill>
              <a:schemeClr val="dk1"/>
            </a:solidFill>
            <a:prstDash val="solid"/>
            <a:round/>
            <a:headEnd len="med" w="med" type="none"/>
            <a:tailEnd len="med" w="med" type="triangle"/>
          </a:ln>
        </p:spPr>
      </p:cxnSp>
      <p:cxnSp>
        <p:nvCxnSpPr>
          <p:cNvPr id="922" name="Google Shape;922;p60"/>
          <p:cNvCxnSpPr/>
          <p:nvPr/>
        </p:nvCxnSpPr>
        <p:spPr>
          <a:xfrm>
            <a:off x="7813650" y="4628650"/>
            <a:ext cx="481500" cy="0"/>
          </a:xfrm>
          <a:prstGeom prst="straightConnector1">
            <a:avLst/>
          </a:prstGeom>
          <a:noFill/>
          <a:ln cap="flat" cmpd="sng" w="38100">
            <a:solidFill>
              <a:schemeClr val="dk1"/>
            </a:solidFill>
            <a:prstDash val="solid"/>
            <a:round/>
            <a:headEnd len="med" w="med" type="none"/>
            <a:tailEnd len="med" w="med" type="triangle"/>
          </a:ln>
        </p:spPr>
      </p:cxnSp>
      <p:sp>
        <p:nvSpPr>
          <p:cNvPr id="923" name="Google Shape;923;p60"/>
          <p:cNvSpPr txBox="1"/>
          <p:nvPr>
            <p:ph idx="4294967295" type="body"/>
          </p:nvPr>
        </p:nvSpPr>
        <p:spPr>
          <a:xfrm>
            <a:off x="3666213" y="4832550"/>
            <a:ext cx="1298700" cy="6825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1200"/>
              </a:spcBef>
              <a:spcAft>
                <a:spcPts val="0"/>
              </a:spcAft>
              <a:buNone/>
            </a:pPr>
            <a:r>
              <a:rPr b="1" lang="nl-NL" sz="1000">
                <a:solidFill>
                  <a:schemeClr val="dk1"/>
                </a:solidFill>
              </a:rPr>
              <a:t> Compilation</a:t>
            </a:r>
            <a:endParaRPr b="1" sz="1000">
              <a:solidFill>
                <a:schemeClr val="dk1"/>
              </a:solidFill>
            </a:endParaRPr>
          </a:p>
        </p:txBody>
      </p:sp>
      <p:sp>
        <p:nvSpPr>
          <p:cNvPr id="924" name="Google Shape;924;p60"/>
          <p:cNvSpPr txBox="1"/>
          <p:nvPr>
            <p:ph idx="4294967295" type="body"/>
          </p:nvPr>
        </p:nvSpPr>
        <p:spPr>
          <a:xfrm>
            <a:off x="7718563" y="4875550"/>
            <a:ext cx="1298700" cy="682500"/>
          </a:xfrm>
          <a:prstGeom prst="rect">
            <a:avLst/>
          </a:prstGeom>
          <a:noFill/>
          <a:ln>
            <a:noFill/>
          </a:ln>
        </p:spPr>
        <p:txBody>
          <a:bodyPr anchorCtr="0" anchor="t" bIns="0" lIns="0" spcFirstLastPara="1" rIns="0" wrap="square" tIns="0">
            <a:normAutofit/>
          </a:bodyPr>
          <a:lstStyle/>
          <a:p>
            <a:pPr indent="0" lvl="0" marL="0" rtl="0" algn="l">
              <a:lnSpc>
                <a:spcPct val="50000"/>
              </a:lnSpc>
              <a:spcBef>
                <a:spcPts val="1200"/>
              </a:spcBef>
              <a:spcAft>
                <a:spcPts val="0"/>
              </a:spcAft>
              <a:buNone/>
            </a:pPr>
            <a:r>
              <a:rPr b="1" lang="nl-NL" sz="1000">
                <a:solidFill>
                  <a:schemeClr val="dk1"/>
                </a:solidFill>
              </a:rPr>
              <a:t>Loading</a:t>
            </a:r>
            <a:endParaRPr b="1" sz="1000">
              <a:solidFill>
                <a:schemeClr val="dk1"/>
              </a:solidFill>
            </a:endParaRPr>
          </a:p>
          <a:p>
            <a:pPr indent="0" lvl="0" marL="0" rtl="0" algn="l">
              <a:lnSpc>
                <a:spcPct val="50000"/>
              </a:lnSpc>
              <a:spcBef>
                <a:spcPts val="1200"/>
              </a:spcBef>
              <a:spcAft>
                <a:spcPts val="0"/>
              </a:spcAft>
              <a:buNone/>
            </a:pPr>
            <a:r>
              <a:rPr b="1" lang="nl-NL" sz="1000">
                <a:solidFill>
                  <a:schemeClr val="dk1"/>
                </a:solidFill>
              </a:rPr>
              <a:t>Utilization</a:t>
            </a:r>
            <a:endParaRPr b="1" sz="1000">
              <a:solidFill>
                <a:schemeClr val="dk1"/>
              </a:solidFill>
            </a:endParaRPr>
          </a:p>
        </p:txBody>
      </p:sp>
      <p:sp>
        <p:nvSpPr>
          <p:cNvPr id="925" name="Google Shape;925;p60"/>
          <p:cNvSpPr txBox="1"/>
          <p:nvPr>
            <p:ph idx="4294967295" type="body"/>
          </p:nvPr>
        </p:nvSpPr>
        <p:spPr>
          <a:xfrm>
            <a:off x="5759338" y="4799350"/>
            <a:ext cx="1298700" cy="6825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1200"/>
              </a:spcBef>
              <a:spcAft>
                <a:spcPts val="0"/>
              </a:spcAft>
              <a:buNone/>
            </a:pPr>
            <a:r>
              <a:rPr b="1" lang="nl-NL" sz="1000">
                <a:solidFill>
                  <a:schemeClr val="dk1"/>
                </a:solidFill>
              </a:rPr>
              <a:t>Wrapping</a:t>
            </a:r>
            <a:endParaRPr b="1" sz="10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61"/>
          <p:cNvSpPr txBox="1"/>
          <p:nvPr>
            <p:ph type="title"/>
          </p:nvPr>
        </p:nvSpPr>
        <p:spPr>
          <a:xfrm>
            <a:off x="698500" y="741499"/>
            <a:ext cx="10794900" cy="4905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accent1"/>
              </a:buClr>
              <a:buSzPts val="2976"/>
              <a:buFont typeface="Roboto Slab"/>
              <a:buNone/>
            </a:pPr>
            <a:r>
              <a:rPr lang="nl-NL" sz="2976"/>
              <a:t>Answer to research question: </a:t>
            </a:r>
            <a:endParaRPr sz="2976"/>
          </a:p>
        </p:txBody>
      </p:sp>
      <p:sp>
        <p:nvSpPr>
          <p:cNvPr id="931" name="Google Shape;931;p61"/>
          <p:cNvSpPr txBox="1"/>
          <p:nvPr>
            <p:ph idx="4294967295" type="body"/>
          </p:nvPr>
        </p:nvSpPr>
        <p:spPr>
          <a:xfrm>
            <a:off x="698500" y="1591775"/>
            <a:ext cx="10848900" cy="828600"/>
          </a:xfrm>
          <a:prstGeom prst="rect">
            <a:avLst/>
          </a:prstGeom>
          <a:noFill/>
          <a:ln>
            <a:noFill/>
          </a:ln>
        </p:spPr>
        <p:txBody>
          <a:bodyPr anchorCtr="0" anchor="t" bIns="0" lIns="0" spcFirstLastPara="1" rIns="0" wrap="square" tIns="0">
            <a:normAutofit/>
          </a:bodyPr>
          <a:lstStyle/>
          <a:p>
            <a:pPr indent="0" lvl="7" marL="0" rtl="0" algn="ctr">
              <a:lnSpc>
                <a:spcPct val="150000"/>
              </a:lnSpc>
              <a:spcBef>
                <a:spcPts val="1200"/>
              </a:spcBef>
              <a:spcAft>
                <a:spcPts val="0"/>
              </a:spcAft>
              <a:buClr>
                <a:schemeClr val="dk1"/>
              </a:buClr>
              <a:buSzPts val="1600"/>
              <a:buFont typeface="Arial"/>
              <a:buNone/>
            </a:pPr>
            <a:r>
              <a:rPr i="1" lang="nl-NL" sz="1900">
                <a:solidFill>
                  <a:schemeClr val="dk1"/>
                </a:solidFill>
              </a:rPr>
              <a:t>Q: ”How can native geocomputation libraries be compiled, loaded, and utilized within a browser-based dataflow-VPL?”</a:t>
            </a:r>
            <a:endParaRPr sz="1900">
              <a:solidFill>
                <a:schemeClr val="dk1"/>
              </a:solidFill>
            </a:endParaRPr>
          </a:p>
        </p:txBody>
      </p:sp>
      <p:sp>
        <p:nvSpPr>
          <p:cNvPr id="932" name="Google Shape;932;p61"/>
          <p:cNvSpPr txBox="1"/>
          <p:nvPr>
            <p:ph idx="4294967295" type="body"/>
          </p:nvPr>
        </p:nvSpPr>
        <p:spPr>
          <a:xfrm>
            <a:off x="3456700" y="2780150"/>
            <a:ext cx="5332500" cy="37653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1200"/>
              </a:spcBef>
              <a:spcAft>
                <a:spcPts val="0"/>
              </a:spcAft>
              <a:buNone/>
            </a:pPr>
            <a:r>
              <a:rPr b="1" lang="nl-NL">
                <a:solidFill>
                  <a:schemeClr val="dk1"/>
                </a:solidFill>
              </a:rPr>
              <a:t>Synergies &amp; frictions:</a:t>
            </a:r>
            <a:endParaRPr b="1">
              <a:solidFill>
                <a:schemeClr val="dk1"/>
              </a:solidFill>
            </a:endParaRPr>
          </a:p>
          <a:p>
            <a:pPr indent="-330200" lvl="0" marL="457200" rtl="0" algn="l">
              <a:lnSpc>
                <a:spcPct val="150000"/>
              </a:lnSpc>
              <a:spcBef>
                <a:spcPts val="1200"/>
              </a:spcBef>
              <a:spcAft>
                <a:spcPts val="0"/>
              </a:spcAft>
              <a:buSzPts val="1600"/>
              <a:buChar char="-"/>
            </a:pPr>
            <a:r>
              <a:rPr lang="nl-NL">
                <a:solidFill>
                  <a:schemeClr val="dk1"/>
                </a:solidFill>
              </a:rPr>
              <a:t>Rust → Wasm wrappers </a:t>
            </a:r>
            <a:br>
              <a:rPr lang="nl-NL">
                <a:solidFill>
                  <a:schemeClr val="dk1"/>
                </a:solidFill>
              </a:rPr>
            </a:br>
            <a:r>
              <a:rPr lang="nl-NL">
                <a:solidFill>
                  <a:schemeClr val="dk1"/>
                </a:solidFill>
              </a:rPr>
              <a:t>-   Success, but young libraries</a:t>
            </a:r>
            <a:br>
              <a:rPr lang="nl-NL">
                <a:solidFill>
                  <a:schemeClr val="dk1"/>
                </a:solidFill>
              </a:rPr>
            </a:br>
            <a:endParaRPr>
              <a:solidFill>
                <a:schemeClr val="dk1"/>
              </a:solidFill>
            </a:endParaRPr>
          </a:p>
          <a:p>
            <a:pPr indent="-330200" lvl="0" marL="457200" rtl="0" algn="l">
              <a:lnSpc>
                <a:spcPct val="150000"/>
              </a:lnSpc>
              <a:spcBef>
                <a:spcPts val="0"/>
              </a:spcBef>
              <a:spcAft>
                <a:spcPts val="0"/>
              </a:spcAft>
              <a:buSzPts val="1600"/>
              <a:buChar char="-"/>
            </a:pPr>
            <a:r>
              <a:rPr lang="nl-NL">
                <a:solidFill>
                  <a:schemeClr val="dk1"/>
                </a:solidFill>
              </a:rPr>
              <a:t>C++ → Wasm + Js / Ts</a:t>
            </a:r>
            <a:br>
              <a:rPr lang="nl-NL">
                <a:solidFill>
                  <a:schemeClr val="dk1"/>
                </a:solidFill>
              </a:rPr>
            </a:br>
            <a:r>
              <a:rPr lang="nl-NL">
                <a:solidFill>
                  <a:schemeClr val="dk1"/>
                </a:solidFill>
              </a:rPr>
              <a:t>-   Further study</a:t>
            </a:r>
            <a:br>
              <a:rPr lang="nl-NL">
                <a:solidFill>
                  <a:schemeClr val="dk1"/>
                </a:solidFill>
              </a:rPr>
            </a:br>
            <a:endParaRPr/>
          </a:p>
          <a:p>
            <a:pPr indent="-330200" lvl="0" marL="457200" rtl="0" algn="l">
              <a:lnSpc>
                <a:spcPct val="150000"/>
              </a:lnSpc>
              <a:spcBef>
                <a:spcPts val="0"/>
              </a:spcBef>
              <a:spcAft>
                <a:spcPts val="0"/>
              </a:spcAft>
              <a:buSzPts val="1600"/>
              <a:buChar char="-"/>
            </a:pPr>
            <a:r>
              <a:rPr lang="nl-NL"/>
              <a:t>Javascript </a:t>
            </a:r>
            <a:r>
              <a:rPr lang="nl-NL">
                <a:solidFill>
                  <a:schemeClr val="dk1"/>
                </a:solidFill>
              </a:rPr>
              <a:t>←→</a:t>
            </a:r>
            <a:r>
              <a:rPr lang="nl-NL"/>
              <a:t> Dataflow VPL</a:t>
            </a:r>
            <a:br>
              <a:rPr lang="nl-NL"/>
            </a:br>
            <a:r>
              <a:rPr lang="nl-NL"/>
              <a:t>-   Advantages &amp; Disadvantages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62"/>
          <p:cNvPicPr preferRelativeResize="0"/>
          <p:nvPr/>
        </p:nvPicPr>
        <p:blipFill>
          <a:blip r:embed="rId3">
            <a:alphaModFix/>
          </a:blip>
          <a:stretch>
            <a:fillRect/>
          </a:stretch>
        </p:blipFill>
        <p:spPr>
          <a:xfrm>
            <a:off x="-563575" y="0"/>
            <a:ext cx="12940953" cy="6858000"/>
          </a:xfrm>
          <a:prstGeom prst="rect">
            <a:avLst/>
          </a:prstGeom>
          <a:noFill/>
          <a:ln>
            <a:noFill/>
          </a:ln>
        </p:spPr>
      </p:pic>
      <p:sp>
        <p:nvSpPr>
          <p:cNvPr id="938" name="Google Shape;938;p62"/>
          <p:cNvSpPr txBox="1"/>
          <p:nvPr>
            <p:ph type="title"/>
          </p:nvPr>
        </p:nvSpPr>
        <p:spPr>
          <a:xfrm>
            <a:off x="1416888" y="1026327"/>
            <a:ext cx="9358200" cy="16212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3800"/>
              <a:buFont typeface="Roboto Slab"/>
              <a:buNone/>
            </a:pPr>
            <a:r>
              <a:rPr lang="nl-NL"/>
              <a:t>Thank you for your attention!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id="943" name="Google Shape;943;p63"/>
          <p:cNvPicPr preferRelativeResize="0"/>
          <p:nvPr/>
        </p:nvPicPr>
        <p:blipFill>
          <a:blip r:embed="rId3">
            <a:alphaModFix/>
          </a:blip>
          <a:stretch>
            <a:fillRect/>
          </a:stretch>
        </p:blipFill>
        <p:spPr>
          <a:xfrm>
            <a:off x="-563575" y="0"/>
            <a:ext cx="12940953" cy="6858000"/>
          </a:xfrm>
          <a:prstGeom prst="rect">
            <a:avLst/>
          </a:prstGeom>
          <a:noFill/>
          <a:ln>
            <a:noFill/>
          </a:ln>
        </p:spPr>
      </p:pic>
      <p:sp>
        <p:nvSpPr>
          <p:cNvPr id="944" name="Google Shape;944;p63"/>
          <p:cNvSpPr txBox="1"/>
          <p:nvPr>
            <p:ph type="title"/>
          </p:nvPr>
        </p:nvSpPr>
        <p:spPr>
          <a:xfrm>
            <a:off x="1416888" y="1026327"/>
            <a:ext cx="9358200" cy="16212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3800"/>
              <a:buFont typeface="Roboto Slab"/>
              <a:buNone/>
            </a:pPr>
            <a:r>
              <a:rPr lang="nl-NL"/>
              <a:t>Questions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p64"/>
          <p:cNvPicPr preferRelativeResize="0"/>
          <p:nvPr/>
        </p:nvPicPr>
        <p:blipFill>
          <a:blip r:embed="rId3">
            <a:alphaModFix/>
          </a:blip>
          <a:stretch>
            <a:fillRect/>
          </a:stretch>
        </p:blipFill>
        <p:spPr>
          <a:xfrm>
            <a:off x="-563575" y="0"/>
            <a:ext cx="12940953" cy="6858000"/>
          </a:xfrm>
          <a:prstGeom prst="rect">
            <a:avLst/>
          </a:prstGeom>
          <a:noFill/>
          <a:ln>
            <a:noFill/>
          </a:ln>
        </p:spPr>
      </p:pic>
      <p:sp>
        <p:nvSpPr>
          <p:cNvPr id="950" name="Google Shape;950;p64"/>
          <p:cNvSpPr txBox="1"/>
          <p:nvPr>
            <p:ph type="title"/>
          </p:nvPr>
        </p:nvSpPr>
        <p:spPr>
          <a:xfrm>
            <a:off x="1411538" y="2424577"/>
            <a:ext cx="9358200" cy="16212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3800"/>
              <a:buFont typeface="Roboto Slab"/>
              <a:buNone/>
            </a:pPr>
            <a:r>
              <a:rPr lang="nl-NL"/>
              <a:t>(TEMPLATE BEYOND THIS POINT)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6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7" name="Google Shape;957;p65"/>
          <p:cNvSpPr txBox="1"/>
          <p:nvPr>
            <p:ph idx="4294967295" type="body"/>
          </p:nvPr>
        </p:nvSpPr>
        <p:spPr>
          <a:xfrm>
            <a:off x="698500" y="5835457"/>
            <a:ext cx="1454913" cy="688793"/>
          </a:xfrm>
          <a:prstGeom prst="rect">
            <a:avLst/>
          </a:prstGeom>
          <a:noFill/>
          <a:ln>
            <a:noFill/>
          </a:ln>
        </p:spPr>
        <p:txBody>
          <a:bodyPr anchorCtr="0" anchor="t" bIns="0" lIns="0" spcFirstLastPara="1" rIns="0" wrap="square" tIns="0">
            <a:noAutofit/>
          </a:bodyPr>
          <a:lstStyle/>
          <a:p>
            <a:pPr indent="-263525" lvl="0" marL="263525" rtl="0" algn="l">
              <a:lnSpc>
                <a:spcPct val="90000"/>
              </a:lnSpc>
              <a:spcBef>
                <a:spcPts val="0"/>
              </a:spcBef>
              <a:spcAft>
                <a:spcPts val="0"/>
              </a:spcAft>
              <a:buSzPts val="1600"/>
              <a:buFont typeface="Arial"/>
              <a:buChar char="▪"/>
            </a:pPr>
            <a:r>
              <a:rPr lang="nl-NL"/>
              <a:t> </a:t>
            </a:r>
            <a:endParaRPr/>
          </a:p>
        </p:txBody>
      </p:sp>
      <p:sp>
        <p:nvSpPr>
          <p:cNvPr id="958" name="Google Shape;958;p65"/>
          <p:cNvSpPr txBox="1"/>
          <p:nvPr>
            <p:ph idx="1" type="body"/>
          </p:nvPr>
        </p:nvSpPr>
        <p:spPr>
          <a:xfrm>
            <a:off x="-10748" y="-11608"/>
            <a:ext cx="12191998" cy="6869608"/>
          </a:xfrm>
          <a:prstGeom prst="rect">
            <a:avLst/>
          </a:prstGeom>
          <a:solidFill>
            <a:schemeClr val="accen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600"/>
              <a:buFont typeface="Arial"/>
              <a:buNone/>
            </a:pPr>
            <a:r>
              <a:rPr lang="nl-NL"/>
              <a:t> </a:t>
            </a:r>
            <a:endParaRPr/>
          </a:p>
        </p:txBody>
      </p:sp>
      <p:sp>
        <p:nvSpPr>
          <p:cNvPr id="959" name="Google Shape;959;p65"/>
          <p:cNvSpPr txBox="1"/>
          <p:nvPr>
            <p:ph idx="2" type="body"/>
          </p:nvPr>
        </p:nvSpPr>
        <p:spPr>
          <a:xfrm>
            <a:off x="698499" y="718513"/>
            <a:ext cx="10798175" cy="5229851"/>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4400"/>
              <a:buFont typeface="Calibri"/>
              <a:buNone/>
            </a:pPr>
            <a:r>
              <a:rPr lang="nl-NL">
                <a:solidFill>
                  <a:schemeClr val="dk1"/>
                </a:solidFill>
              </a:rPr>
              <a:t>Lorem ipsum </a:t>
            </a:r>
            <a:r>
              <a:rPr lang="nl-NL"/>
              <a:t>dolor sit amet, </a:t>
            </a:r>
            <a:br>
              <a:rPr lang="nl-NL"/>
            </a:br>
            <a:r>
              <a:rPr lang="nl-NL"/>
              <a:t>consectetur adipiscing elit, </a:t>
            </a:r>
            <a:br>
              <a:rPr lang="nl-NL"/>
            </a:br>
            <a:r>
              <a:rPr lang="nl-NL"/>
              <a:t>sed do eiusmod </a:t>
            </a:r>
            <a:r>
              <a:rPr lang="nl-NL">
                <a:solidFill>
                  <a:schemeClr val="dk1"/>
                </a:solidFill>
              </a:rPr>
              <a:t>tempor </a:t>
            </a:r>
            <a:br>
              <a:rPr lang="nl-NL"/>
            </a:br>
            <a:r>
              <a:rPr lang="nl-NL"/>
              <a:t>incididunt ut labore.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1"/>
          <p:cNvSpPr txBox="1"/>
          <p:nvPr>
            <p:ph idx="1" type="body"/>
          </p:nvPr>
        </p:nvSpPr>
        <p:spPr>
          <a:xfrm>
            <a:off x="-12032" y="2"/>
            <a:ext cx="12204000" cy="6858000"/>
          </a:xfrm>
          <a:prstGeom prst="rect">
            <a:avLst/>
          </a:prstGeom>
          <a:noFill/>
          <a:ln>
            <a:noFill/>
          </a:ln>
        </p:spPr>
        <p:txBody>
          <a:bodyPr anchorCtr="0" anchor="t" bIns="0" lIns="0" spcFirstLastPara="1" rIns="0" wrap="square" tIns="0">
            <a:normAutofit/>
          </a:bodyPr>
          <a:lstStyle/>
          <a:p>
            <a:pPr indent="-161925" lvl="0" marL="263525" rtl="0" algn="l">
              <a:lnSpc>
                <a:spcPct val="90000"/>
              </a:lnSpc>
              <a:spcBef>
                <a:spcPts val="0"/>
              </a:spcBef>
              <a:spcAft>
                <a:spcPts val="0"/>
              </a:spcAft>
              <a:buClr>
                <a:schemeClr val="accent1"/>
              </a:buClr>
              <a:buSzPts val="1600"/>
              <a:buFont typeface="Arial"/>
              <a:buNone/>
            </a:pPr>
            <a:r>
              <a:t/>
            </a:r>
            <a:endParaRPr/>
          </a:p>
        </p:txBody>
      </p:sp>
      <p:grpSp>
        <p:nvGrpSpPr>
          <p:cNvPr id="555" name="Google Shape;555;p21"/>
          <p:cNvGrpSpPr/>
          <p:nvPr/>
        </p:nvGrpSpPr>
        <p:grpSpPr>
          <a:xfrm>
            <a:off x="-2" y="1"/>
            <a:ext cx="12205800" cy="741600"/>
            <a:chOff x="-1" y="0"/>
            <a:chExt cx="12205800" cy="741600"/>
          </a:xfrm>
        </p:grpSpPr>
        <p:sp>
          <p:nvSpPr>
            <p:cNvPr id="556" name="Google Shape;556;p21"/>
            <p:cNvSpPr/>
            <p:nvPr/>
          </p:nvSpPr>
          <p:spPr>
            <a:xfrm>
              <a:off x="-1" y="0"/>
              <a:ext cx="12205800" cy="741600"/>
            </a:xfrm>
            <a:prstGeom prst="rect">
              <a:avLst/>
            </a:prstGeom>
            <a:solidFill>
              <a:schemeClr val="accent1"/>
            </a:solid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7" name="Google Shape;557;p21"/>
            <p:cNvSpPr txBox="1"/>
            <p:nvPr/>
          </p:nvSpPr>
          <p:spPr>
            <a:xfrm>
              <a:off x="-1" y="0"/>
              <a:ext cx="12205800" cy="741600"/>
            </a:xfrm>
            <a:prstGeom prst="rect">
              <a:avLst/>
            </a:prstGeom>
            <a:noFill/>
            <a:ln>
              <a:noFill/>
            </a:ln>
          </p:spPr>
          <p:txBody>
            <a:bodyPr anchorCtr="0" anchor="t" bIns="0" lIns="0" spcFirstLastPara="1" rIns="0" wrap="square" tIns="0">
              <a:normAutofit/>
            </a:bodyPr>
            <a:lstStyle/>
            <a:p>
              <a:pPr indent="0" lvl="0" marL="0" marR="0" rtl="0" algn="l">
                <a:lnSpc>
                  <a:spcPct val="90000"/>
                </a:lnSpc>
                <a:spcBef>
                  <a:spcPts val="0"/>
                </a:spcBef>
                <a:spcAft>
                  <a:spcPts val="0"/>
                </a:spcAft>
                <a:buClr>
                  <a:srgbClr val="000000"/>
                </a:buClr>
                <a:buSzPts val="1600"/>
                <a:buFont typeface="Arial"/>
                <a:buNone/>
              </a:pPr>
              <a:r>
                <a:rPr b="0" i="0" lang="nl-NL" sz="1600" u="none" cap="none" strike="noStrike">
                  <a:solidFill>
                    <a:srgbClr val="000000"/>
                  </a:solidFill>
                  <a:latin typeface="Arial"/>
                  <a:ea typeface="Arial"/>
                  <a:cs typeface="Arial"/>
                  <a:sym typeface="Arial"/>
                </a:rPr>
                <a:t> </a:t>
              </a:r>
              <a:endParaRPr/>
            </a:p>
          </p:txBody>
        </p:sp>
      </p:grpSp>
      <p:sp>
        <p:nvSpPr>
          <p:cNvPr id="558" name="Google Shape;558;p21"/>
          <p:cNvSpPr txBox="1"/>
          <p:nvPr>
            <p:ph type="title"/>
          </p:nvPr>
        </p:nvSpPr>
        <p:spPr>
          <a:xfrm>
            <a:off x="698499" y="421637"/>
            <a:ext cx="10775100" cy="4905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2976"/>
              <a:buFont typeface="Roboto Slab"/>
              <a:buNone/>
            </a:pPr>
            <a:r>
              <a:rPr lang="nl-NL" sz="2976"/>
              <a:t>Two Forms of GIS Software:</a:t>
            </a:r>
            <a:endParaRPr/>
          </a:p>
        </p:txBody>
      </p:sp>
      <p:sp>
        <p:nvSpPr>
          <p:cNvPr id="559" name="Google Shape;559;p21"/>
          <p:cNvSpPr txBox="1"/>
          <p:nvPr>
            <p:ph idx="4294967295" type="body"/>
          </p:nvPr>
        </p:nvSpPr>
        <p:spPr>
          <a:xfrm>
            <a:off x="687600" y="6006164"/>
            <a:ext cx="1455000" cy="518100"/>
          </a:xfrm>
          <a:prstGeom prst="rect">
            <a:avLst/>
          </a:prstGeom>
          <a:noFill/>
          <a:ln>
            <a:noFill/>
          </a:ln>
        </p:spPr>
        <p:txBody>
          <a:bodyPr anchorCtr="0" anchor="t" bIns="0" lIns="0" spcFirstLastPara="1" rIns="0" wrap="square" tIns="0">
            <a:noAutofit/>
          </a:bodyPr>
          <a:lstStyle/>
          <a:p>
            <a:pPr indent="-263525" lvl="0" marL="263525" rtl="0" algn="l">
              <a:lnSpc>
                <a:spcPct val="90000"/>
              </a:lnSpc>
              <a:spcBef>
                <a:spcPts val="0"/>
              </a:spcBef>
              <a:spcAft>
                <a:spcPts val="0"/>
              </a:spcAft>
              <a:buSzPts val="1600"/>
              <a:buFont typeface="Arial"/>
              <a:buChar char="▪"/>
            </a:pPr>
            <a:r>
              <a:rPr b="0" i="0" lang="nl-NL" sz="1600" u="none" cap="none" strike="noStrike">
                <a:solidFill>
                  <a:srgbClr val="000000"/>
                </a:solidFill>
                <a:latin typeface="Arial"/>
                <a:ea typeface="Arial"/>
                <a:cs typeface="Arial"/>
                <a:sym typeface="Arial"/>
              </a:rPr>
              <a:t> </a:t>
            </a:r>
            <a:endParaRPr/>
          </a:p>
        </p:txBody>
      </p:sp>
      <p:sp>
        <p:nvSpPr>
          <p:cNvPr id="560" name="Google Shape;560;p21"/>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nl-NL" sz="1200" u="none" cap="none" strike="noStrike">
                <a:solidFill>
                  <a:srgbClr val="FFFFFF"/>
                </a:solidFill>
                <a:latin typeface="Arial"/>
                <a:ea typeface="Arial"/>
                <a:cs typeface="Arial"/>
                <a:sym typeface="Arial"/>
              </a:rPr>
              <a:t>09-10-2020</a:t>
            </a:r>
            <a:endParaRPr/>
          </a:p>
        </p:txBody>
      </p:sp>
      <p:sp>
        <p:nvSpPr>
          <p:cNvPr id="561" name="Google Shape;561;p21"/>
          <p:cNvSpPr txBox="1"/>
          <p:nvPr>
            <p:ph idx="12" type="sldNum"/>
          </p:nvPr>
        </p:nvSpPr>
        <p:spPr>
          <a:xfrm>
            <a:off x="11345000" y="6246130"/>
            <a:ext cx="1269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nl-NL">
                <a:solidFill>
                  <a:srgbClr val="FFFFFF"/>
                </a:solidFill>
              </a:rPr>
              <a:t>‹#›</a:t>
            </a:fld>
            <a:endParaRPr/>
          </a:p>
        </p:txBody>
      </p:sp>
      <p:pic>
        <p:nvPicPr>
          <p:cNvPr id="562" name="Google Shape;562;p21"/>
          <p:cNvPicPr preferRelativeResize="0"/>
          <p:nvPr/>
        </p:nvPicPr>
        <p:blipFill rotWithShape="1">
          <a:blip r:embed="rId3">
            <a:alphaModFix/>
          </a:blip>
          <a:srcRect b="18307" l="0" r="0" t="0"/>
          <a:stretch/>
        </p:blipFill>
        <p:spPr>
          <a:xfrm>
            <a:off x="203200" y="1043875"/>
            <a:ext cx="5804375" cy="5602450"/>
          </a:xfrm>
          <a:prstGeom prst="rect">
            <a:avLst/>
          </a:prstGeom>
          <a:noFill/>
          <a:ln>
            <a:noFill/>
          </a:ln>
        </p:spPr>
      </p:pic>
      <p:sp>
        <p:nvSpPr>
          <p:cNvPr id="563" name="Google Shape;563;p21"/>
          <p:cNvSpPr txBox="1"/>
          <p:nvPr/>
        </p:nvSpPr>
        <p:spPr>
          <a:xfrm>
            <a:off x="10896676" y="6246125"/>
            <a:ext cx="11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NL">
                <a:solidFill>
                  <a:schemeClr val="dk2"/>
                </a:solidFill>
              </a:rPr>
              <a:t>Src: CGAL</a:t>
            </a:r>
            <a:endParaRPr>
              <a:solidFill>
                <a:schemeClr val="dk2"/>
              </a:solidFill>
            </a:endParaRPr>
          </a:p>
        </p:txBody>
      </p:sp>
      <p:pic>
        <p:nvPicPr>
          <p:cNvPr id="564" name="Google Shape;564;p21"/>
          <p:cNvPicPr preferRelativeResize="0"/>
          <p:nvPr/>
        </p:nvPicPr>
        <p:blipFill rotWithShape="1">
          <a:blip r:embed="rId4">
            <a:alphaModFix/>
          </a:blip>
          <a:srcRect b="0" l="0" r="44475" t="0"/>
          <a:stretch/>
        </p:blipFill>
        <p:spPr>
          <a:xfrm>
            <a:off x="6171100" y="1043875"/>
            <a:ext cx="5844926" cy="5602449"/>
          </a:xfrm>
          <a:prstGeom prst="rect">
            <a:avLst/>
          </a:prstGeom>
          <a:noFill/>
          <a:ln>
            <a:noFill/>
          </a:ln>
        </p:spPr>
      </p:pic>
      <p:sp>
        <p:nvSpPr>
          <p:cNvPr id="565" name="Google Shape;565;p21"/>
          <p:cNvSpPr txBox="1"/>
          <p:nvPr/>
        </p:nvSpPr>
        <p:spPr>
          <a:xfrm>
            <a:off x="4927672" y="6183125"/>
            <a:ext cx="10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NL">
                <a:solidFill>
                  <a:schemeClr val="dk2"/>
                </a:solidFill>
              </a:rPr>
              <a:t>Src: QGIS</a:t>
            </a:r>
            <a:endParaRPr>
              <a:solidFill>
                <a:schemeClr val="dk2"/>
              </a:solidFill>
            </a:endParaRPr>
          </a:p>
        </p:txBody>
      </p:sp>
      <p:sp>
        <p:nvSpPr>
          <p:cNvPr id="566" name="Google Shape;566;p21"/>
          <p:cNvSpPr txBox="1"/>
          <p:nvPr/>
        </p:nvSpPr>
        <p:spPr>
          <a:xfrm>
            <a:off x="8593425" y="296525"/>
            <a:ext cx="33840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nl-NL">
                <a:solidFill>
                  <a:schemeClr val="dk2"/>
                </a:solidFill>
              </a:rPr>
              <a:t>(intro influenced by </a:t>
            </a:r>
            <a:r>
              <a:rPr lang="nl-NL">
                <a:solidFill>
                  <a:schemeClr val="dk2"/>
                </a:solidFill>
              </a:rPr>
              <a:t>Elliott C. (2007). </a:t>
            </a:r>
            <a:r>
              <a:rPr lang="nl-NL">
                <a:solidFill>
                  <a:schemeClr val="dk2"/>
                </a:solidFill>
              </a:rPr>
              <a:t>Tangible Functional Programming</a:t>
            </a:r>
            <a:r>
              <a:rPr lang="nl-NL">
                <a:solidFill>
                  <a:schemeClr val="dk2"/>
                </a:solidFill>
              </a:rPr>
              <a:t>)</a:t>
            </a:r>
            <a:endParaRPr>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66"/>
          <p:cNvSpPr txBox="1"/>
          <p:nvPr>
            <p:ph idx="1" type="body"/>
          </p:nvPr>
        </p:nvSpPr>
        <p:spPr>
          <a:xfrm>
            <a:off x="698498" y="718513"/>
            <a:ext cx="10798200" cy="52299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4400"/>
              <a:buFont typeface="Roboto Slab"/>
              <a:buNone/>
            </a:pPr>
            <a:r>
              <a:rPr lang="nl-NL">
                <a:solidFill>
                  <a:schemeClr val="accent1"/>
                </a:solidFill>
              </a:rPr>
              <a:t>Lorem ipsum </a:t>
            </a:r>
            <a:r>
              <a:rPr lang="nl-NL">
                <a:solidFill>
                  <a:srgbClr val="000000"/>
                </a:solidFill>
              </a:rPr>
              <a:t>dolor sit amet, </a:t>
            </a:r>
            <a:br>
              <a:rPr lang="nl-NL">
                <a:solidFill>
                  <a:srgbClr val="000000"/>
                </a:solidFill>
              </a:rPr>
            </a:br>
            <a:r>
              <a:rPr lang="nl-NL">
                <a:solidFill>
                  <a:srgbClr val="000000"/>
                </a:solidFill>
              </a:rPr>
              <a:t>consectetur adipiscing elit, </a:t>
            </a:r>
            <a:br>
              <a:rPr lang="nl-NL">
                <a:solidFill>
                  <a:srgbClr val="000000"/>
                </a:solidFill>
              </a:rPr>
            </a:br>
            <a:r>
              <a:rPr lang="nl-NL">
                <a:solidFill>
                  <a:srgbClr val="000000"/>
                </a:solidFill>
              </a:rPr>
              <a:t>sed do eiusmod </a:t>
            </a:r>
            <a:r>
              <a:rPr lang="nl-NL">
                <a:solidFill>
                  <a:schemeClr val="accent3"/>
                </a:solidFill>
              </a:rPr>
              <a:t>tempor </a:t>
            </a:r>
            <a:br>
              <a:rPr lang="nl-NL">
                <a:solidFill>
                  <a:schemeClr val="accent3"/>
                </a:solidFill>
              </a:rPr>
            </a:br>
            <a:r>
              <a:rPr lang="nl-NL">
                <a:solidFill>
                  <a:srgbClr val="000000"/>
                </a:solidFill>
              </a:rPr>
              <a:t>incididunt ut labore.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grpSp>
        <p:nvGrpSpPr>
          <p:cNvPr id="969" name="Google Shape;969;p67"/>
          <p:cNvGrpSpPr/>
          <p:nvPr/>
        </p:nvGrpSpPr>
        <p:grpSpPr>
          <a:xfrm>
            <a:off x="4852465" y="-1"/>
            <a:ext cx="7339534" cy="6858003"/>
            <a:chOff x="0" y="-1"/>
            <a:chExt cx="7339534" cy="6858003"/>
          </a:xfrm>
        </p:grpSpPr>
        <p:sp>
          <p:nvSpPr>
            <p:cNvPr id="970" name="Google Shape;970;p67"/>
            <p:cNvSpPr/>
            <p:nvPr/>
          </p:nvSpPr>
          <p:spPr>
            <a:xfrm>
              <a:off x="0" y="0"/>
              <a:ext cx="7339500" cy="6858000"/>
            </a:xfrm>
            <a:prstGeom prst="rect">
              <a:avLst/>
            </a:prstGeom>
            <a:solidFill>
              <a:srgbClr val="F2F2F2">
                <a:alpha val="8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image11.jpeg" id="971" name="Google Shape;971;p67"/>
            <p:cNvPicPr preferRelativeResize="0"/>
            <p:nvPr/>
          </p:nvPicPr>
          <p:blipFill rotWithShape="1">
            <a:blip r:embed="rId3">
              <a:alphaModFix/>
            </a:blip>
            <a:srcRect b="29" l="0" r="0" t="29"/>
            <a:stretch/>
          </p:blipFill>
          <p:spPr>
            <a:xfrm>
              <a:off x="0" y="-1"/>
              <a:ext cx="7339534" cy="6858003"/>
            </a:xfrm>
            <a:prstGeom prst="rect">
              <a:avLst/>
            </a:prstGeom>
            <a:noFill/>
            <a:ln>
              <a:noFill/>
            </a:ln>
          </p:spPr>
        </p:pic>
      </p:grpSp>
      <p:sp>
        <p:nvSpPr>
          <p:cNvPr id="972" name="Google Shape;972;p67"/>
          <p:cNvSpPr txBox="1"/>
          <p:nvPr>
            <p:ph idx="1" type="body"/>
          </p:nvPr>
        </p:nvSpPr>
        <p:spPr>
          <a:xfrm>
            <a:off x="698500" y="4883660"/>
            <a:ext cx="3729300" cy="2484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rgbClr val="FFFFFF"/>
              </a:buClr>
              <a:buSzPts val="1600"/>
              <a:buFont typeface="Arial"/>
              <a:buNone/>
            </a:pPr>
            <a:r>
              <a:rPr lang="nl-NL"/>
              <a:t>Naam van de spreker of datum</a:t>
            </a:r>
            <a:endParaRPr/>
          </a:p>
        </p:txBody>
      </p:sp>
      <p:sp>
        <p:nvSpPr>
          <p:cNvPr id="973" name="Google Shape;973;p67"/>
          <p:cNvSpPr txBox="1"/>
          <p:nvPr>
            <p:ph idx="3" type="body"/>
          </p:nvPr>
        </p:nvSpPr>
        <p:spPr>
          <a:xfrm>
            <a:off x="698499" y="1712684"/>
            <a:ext cx="3729300" cy="29253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FFFFFF"/>
              </a:buClr>
              <a:buSzPts val="3800"/>
              <a:buFont typeface="Roboto Slab"/>
              <a:buNone/>
            </a:pPr>
            <a:r>
              <a:rPr lang="nl-NL"/>
              <a:t>Plaats hier </a:t>
            </a:r>
            <a:br>
              <a:rPr lang="nl-NL"/>
            </a:br>
            <a:r>
              <a:rPr lang="nl-NL"/>
              <a:t>de titel van </a:t>
            </a:r>
            <a:br>
              <a:rPr lang="nl-NL"/>
            </a:br>
            <a:r>
              <a:rPr lang="nl-NL"/>
              <a:t>de presentatie</a:t>
            </a:r>
            <a:endParaRPr/>
          </a:p>
        </p:txBody>
      </p:sp>
      <p:sp>
        <p:nvSpPr>
          <p:cNvPr id="974" name="Google Shape;974;p67"/>
          <p:cNvSpPr txBox="1"/>
          <p:nvPr>
            <p:ph idx="4" type="body"/>
          </p:nvPr>
        </p:nvSpPr>
        <p:spPr>
          <a:xfrm>
            <a:off x="698500" y="5377708"/>
            <a:ext cx="1454400" cy="7200"/>
          </a:xfrm>
          <a:prstGeom prst="rect">
            <a:avLst/>
          </a:prstGeom>
          <a:solidFill>
            <a:srgbClr val="FFFFFF"/>
          </a:solidFill>
          <a:ln>
            <a:noFill/>
          </a:ln>
        </p:spPr>
        <p:txBody>
          <a:bodyPr anchorCtr="0" anchor="t" bIns="0" lIns="0" spcFirstLastPara="1" rIns="0" wrap="square" tIns="0">
            <a:normAutofit fontScale="25000" lnSpcReduction="20000"/>
          </a:bodyPr>
          <a:lstStyle/>
          <a:p>
            <a:pPr indent="0" lvl="0" marL="0" rtl="0" algn="l">
              <a:lnSpc>
                <a:spcPct val="90000"/>
              </a:lnSpc>
              <a:spcBef>
                <a:spcPts val="0"/>
              </a:spcBef>
              <a:spcAft>
                <a:spcPts val="0"/>
              </a:spcAft>
              <a:buClr>
                <a:srgbClr val="000000"/>
              </a:buClr>
              <a:buSzPct val="100000"/>
              <a:buFont typeface="Arial"/>
              <a:buNone/>
            </a:pPr>
            <a:r>
              <a:rPr lang="nl-NL" sz="640"/>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68"/>
          <p:cNvSpPr txBox="1"/>
          <p:nvPr>
            <p:ph type="title"/>
          </p:nvPr>
        </p:nvSpPr>
        <p:spPr>
          <a:xfrm>
            <a:off x="698499" y="741499"/>
            <a:ext cx="107751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Plaats hier een titel</a:t>
            </a:r>
            <a:endParaRPr/>
          </a:p>
        </p:txBody>
      </p:sp>
      <p:sp>
        <p:nvSpPr>
          <p:cNvPr id="980" name="Google Shape;980;p68"/>
          <p:cNvSpPr txBox="1"/>
          <p:nvPr>
            <p:ph idx="1" type="body"/>
          </p:nvPr>
        </p:nvSpPr>
        <p:spPr>
          <a:xfrm>
            <a:off x="698499" y="1591899"/>
            <a:ext cx="10773600" cy="4356600"/>
          </a:xfrm>
          <a:prstGeom prst="rect">
            <a:avLst/>
          </a:prstGeom>
          <a:noFill/>
          <a:ln>
            <a:noFill/>
          </a:ln>
        </p:spPr>
        <p:txBody>
          <a:bodyPr anchorCtr="0" anchor="t" bIns="0" lIns="0" spcFirstLastPara="1" rIns="0" wrap="square" tIns="0">
            <a:normAutofit/>
          </a:bodyPr>
          <a:lstStyle/>
          <a:p>
            <a:pPr indent="0" lvl="2" marL="0" rtl="0" algn="l">
              <a:lnSpc>
                <a:spcPct val="90000"/>
              </a:lnSpc>
              <a:spcBef>
                <a:spcPts val="0"/>
              </a:spcBef>
              <a:spcAft>
                <a:spcPts val="0"/>
              </a:spcAft>
              <a:buSzPts val="1600"/>
              <a:buNone/>
            </a:pPr>
            <a:r>
              <a:rPr lang="nl-NL"/>
              <a:t>Uiteindelijk heeft je werken-bij site doorgaans maar één primair doel: sollicitaties binnenhalen. Een secundair doel is vaak </a:t>
            </a:r>
            <a:r>
              <a:rPr lang="nl-NL" u="sng">
                <a:solidFill>
                  <a:schemeClr val="hlink"/>
                </a:solidFill>
                <a:hlinkClick r:id="rId3"/>
              </a:rPr>
              <a:t>employer branding</a:t>
            </a:r>
            <a:r>
              <a:rPr lang="nl-NL"/>
              <a:t> en de rest is bijzaak.</a:t>
            </a:r>
            <a:endParaRPr/>
          </a:p>
          <a:p>
            <a:pPr indent="-263525" lvl="0" marL="263525" rtl="0" algn="l">
              <a:lnSpc>
                <a:spcPct val="90000"/>
              </a:lnSpc>
              <a:spcBef>
                <a:spcPts val="1200"/>
              </a:spcBef>
              <a:spcAft>
                <a:spcPts val="0"/>
              </a:spcAft>
              <a:buSzPts val="1600"/>
              <a:buFont typeface="Arial"/>
              <a:buChar char="▪"/>
            </a:pPr>
            <a:r>
              <a:rPr lang="nl-NL"/>
              <a:t>Sagittis eu volutpat odio facilisis mauris sit amet massa.</a:t>
            </a:r>
            <a:endParaRPr/>
          </a:p>
          <a:p>
            <a:pPr indent="-263525" lvl="0" marL="263525" rtl="0" algn="l">
              <a:lnSpc>
                <a:spcPct val="90000"/>
              </a:lnSpc>
              <a:spcBef>
                <a:spcPts val="1200"/>
              </a:spcBef>
              <a:spcAft>
                <a:spcPts val="0"/>
              </a:spcAft>
              <a:buSzPts val="1600"/>
              <a:buFont typeface="Arial"/>
              <a:buChar char="▪"/>
            </a:pPr>
            <a:r>
              <a:rPr lang="nl-NL"/>
              <a:t>Massa placerat duis ultricies lacus.</a:t>
            </a:r>
            <a:endParaRPr/>
          </a:p>
          <a:p>
            <a:pPr indent="-274638" lvl="1" marL="538162" rtl="0" algn="l">
              <a:lnSpc>
                <a:spcPct val="90000"/>
              </a:lnSpc>
              <a:spcBef>
                <a:spcPts val="1200"/>
              </a:spcBef>
              <a:spcAft>
                <a:spcPts val="0"/>
              </a:spcAft>
              <a:buSzPts val="1600"/>
              <a:buFont typeface="Arial"/>
              <a:buChar char="▪"/>
            </a:pPr>
            <a:r>
              <a:rPr lang="nl-NL"/>
              <a:t>Odio facilisis mauris sit amet massa.</a:t>
            </a:r>
            <a:endParaRPr/>
          </a:p>
          <a:p>
            <a:pPr indent="-173038" lvl="1" marL="538162" rtl="0" algn="l">
              <a:lnSpc>
                <a:spcPct val="90000"/>
              </a:lnSpc>
              <a:spcBef>
                <a:spcPts val="1200"/>
              </a:spcBef>
              <a:spcAft>
                <a:spcPts val="0"/>
              </a:spcAft>
              <a:buSzPts val="1600"/>
              <a:buFont typeface="Arial"/>
              <a:buNone/>
            </a:pPr>
            <a:r>
              <a:t/>
            </a:r>
            <a:endParaRPr/>
          </a:p>
          <a:p>
            <a:pPr indent="0" lvl="2" marL="0" rtl="0" algn="l">
              <a:lnSpc>
                <a:spcPct val="90000"/>
              </a:lnSpc>
              <a:spcBef>
                <a:spcPts val="1200"/>
              </a:spcBef>
              <a:spcAft>
                <a:spcPts val="0"/>
              </a:spcAft>
              <a:buSzPts val="1600"/>
              <a:buNone/>
            </a:pPr>
            <a:r>
              <a:rPr lang="nl-NL"/>
              <a:t>Potenti nullam ac tortor vitae purus faucibus.</a:t>
            </a:r>
            <a:br>
              <a:rPr lang="nl-NL"/>
            </a:br>
            <a:endParaRPr/>
          </a:p>
          <a:p>
            <a:pPr indent="-276225" lvl="5" marL="538162" rtl="0" algn="l">
              <a:lnSpc>
                <a:spcPct val="90000"/>
              </a:lnSpc>
              <a:spcBef>
                <a:spcPts val="1200"/>
              </a:spcBef>
              <a:spcAft>
                <a:spcPts val="0"/>
              </a:spcAft>
              <a:buSzPts val="1600"/>
              <a:buFont typeface="Arial"/>
              <a:buAutoNum type="alphaLcPeriod"/>
            </a:pPr>
            <a:r>
              <a:rPr lang="nl-NL"/>
              <a:t>Lorem ipsum dolor sit amet</a:t>
            </a:r>
            <a:endParaRPr/>
          </a:p>
          <a:p>
            <a:pPr indent="-276225" lvl="5" marL="538162" rtl="0" algn="l">
              <a:lnSpc>
                <a:spcPct val="90000"/>
              </a:lnSpc>
              <a:spcBef>
                <a:spcPts val="1200"/>
              </a:spcBef>
              <a:spcAft>
                <a:spcPts val="0"/>
              </a:spcAft>
              <a:buSzPts val="1600"/>
              <a:buFont typeface="Arial"/>
              <a:buAutoNum type="alphaLcPeriod"/>
            </a:pPr>
            <a:r>
              <a:rPr lang="nl-NL"/>
              <a:t>Nibh nisl condimentum id venenatis a condimentum vitae sapien pellentesque.</a:t>
            </a:r>
            <a:endParaRPr/>
          </a:p>
          <a:p>
            <a:pPr indent="-276225" lvl="5" marL="538162" rtl="0" algn="l">
              <a:lnSpc>
                <a:spcPct val="90000"/>
              </a:lnSpc>
              <a:spcBef>
                <a:spcPts val="1200"/>
              </a:spcBef>
              <a:spcAft>
                <a:spcPts val="0"/>
              </a:spcAft>
              <a:buSzPts val="1600"/>
              <a:buFont typeface="Arial"/>
              <a:buAutoNum type="alphaLcPeriod"/>
            </a:pPr>
            <a:r>
              <a:rPr lang="nl-NL"/>
              <a:t>Sed blandit libero volutpat sed cras ornare arcu dui vivamus.</a:t>
            </a:r>
            <a:endParaRPr/>
          </a:p>
        </p:txBody>
      </p:sp>
      <p:sp>
        <p:nvSpPr>
          <p:cNvPr id="981" name="Google Shape;981;p68"/>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A6A6A6"/>
              </a:buClr>
              <a:buSzPts val="1200"/>
              <a:buFont typeface="Arial"/>
              <a:buNone/>
            </a:pPr>
            <a:r>
              <a:rPr b="0" i="0" lang="nl-NL" sz="1200" u="none" cap="none" strike="noStrike">
                <a:solidFill>
                  <a:srgbClr val="A6A6A6"/>
                </a:solidFill>
                <a:latin typeface="Arial"/>
                <a:ea typeface="Arial"/>
                <a:cs typeface="Arial"/>
                <a:sym typeface="Arial"/>
              </a:rPr>
              <a:t>0</a:t>
            </a:r>
            <a:r>
              <a:rPr lang="nl-NL" sz="1200">
                <a:solidFill>
                  <a:srgbClr val="A6A6A6"/>
                </a:solidFill>
              </a:rPr>
              <a:t>7</a:t>
            </a:r>
            <a:r>
              <a:rPr b="0" i="0" lang="nl-NL" sz="1200" u="none" cap="none" strike="noStrike">
                <a:solidFill>
                  <a:srgbClr val="A6A6A6"/>
                </a:solidFill>
                <a:latin typeface="Arial"/>
                <a:ea typeface="Arial"/>
                <a:cs typeface="Arial"/>
                <a:sym typeface="Arial"/>
              </a:rPr>
              <a:t>-10-202</a:t>
            </a:r>
            <a:r>
              <a:rPr lang="nl-NL" sz="1200">
                <a:solidFill>
                  <a:srgbClr val="A6A6A6"/>
                </a:solidFill>
              </a:rPr>
              <a:t>2</a:t>
            </a:r>
            <a:endParaRPr/>
          </a:p>
        </p:txBody>
      </p:sp>
      <p:sp>
        <p:nvSpPr>
          <p:cNvPr id="982" name="Google Shape;982;p68"/>
          <p:cNvSpPr txBox="1"/>
          <p:nvPr>
            <p:ph idx="12" type="sldNum"/>
          </p:nvPr>
        </p:nvSpPr>
        <p:spPr>
          <a:xfrm>
            <a:off x="11345000" y="6246130"/>
            <a:ext cx="1269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A6A6A6"/>
              </a:buClr>
              <a:buSzPts val="1200"/>
              <a:buFont typeface="Arial"/>
              <a:buNone/>
            </a:pPr>
            <a:fld id="{00000000-1234-1234-1234-123412341234}" type="slidenum">
              <a:rPr lang="nl-NL" sz="1200">
                <a:solidFill>
                  <a:srgbClr val="A6A6A6"/>
                </a:solidFill>
              </a:rPr>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6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9" name="Google Shape;989;p69"/>
          <p:cNvSpPr txBox="1"/>
          <p:nvPr>
            <p:ph idx="4294967295" type="body"/>
          </p:nvPr>
        </p:nvSpPr>
        <p:spPr>
          <a:xfrm>
            <a:off x="698500" y="5835457"/>
            <a:ext cx="1455000" cy="688800"/>
          </a:xfrm>
          <a:prstGeom prst="rect">
            <a:avLst/>
          </a:prstGeom>
          <a:noFill/>
          <a:ln>
            <a:noFill/>
          </a:ln>
        </p:spPr>
        <p:txBody>
          <a:bodyPr anchorCtr="0" anchor="t" bIns="0" lIns="0" spcFirstLastPara="1" rIns="0" wrap="square" tIns="0">
            <a:noAutofit/>
          </a:bodyPr>
          <a:lstStyle/>
          <a:p>
            <a:pPr indent="-263525" lvl="0" marL="263525" rtl="0" algn="l">
              <a:lnSpc>
                <a:spcPct val="90000"/>
              </a:lnSpc>
              <a:spcBef>
                <a:spcPts val="0"/>
              </a:spcBef>
              <a:spcAft>
                <a:spcPts val="0"/>
              </a:spcAft>
              <a:buSzPts val="1600"/>
              <a:buFont typeface="Arial"/>
              <a:buChar char="▪"/>
            </a:pPr>
            <a:r>
              <a:rPr lang="nl-NL"/>
              <a:t> </a:t>
            </a:r>
            <a:endParaRPr/>
          </a:p>
        </p:txBody>
      </p:sp>
      <p:sp>
        <p:nvSpPr>
          <p:cNvPr id="990" name="Google Shape;990;p69"/>
          <p:cNvSpPr txBox="1"/>
          <p:nvPr>
            <p:ph idx="1" type="body"/>
          </p:nvPr>
        </p:nvSpPr>
        <p:spPr>
          <a:xfrm>
            <a:off x="-10748" y="-11608"/>
            <a:ext cx="12192000" cy="6869700"/>
          </a:xfrm>
          <a:prstGeom prst="rect">
            <a:avLst/>
          </a:prstGeom>
          <a:solidFill>
            <a:srgbClr val="00B7D3"/>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600"/>
              <a:buFont typeface="Arial"/>
              <a:buNone/>
            </a:pPr>
            <a:r>
              <a:rPr lang="nl-NL"/>
              <a:t> </a:t>
            </a:r>
            <a:endParaRPr/>
          </a:p>
        </p:txBody>
      </p:sp>
      <p:sp>
        <p:nvSpPr>
          <p:cNvPr id="991" name="Google Shape;991;p69"/>
          <p:cNvSpPr txBox="1"/>
          <p:nvPr>
            <p:ph idx="2" type="body"/>
          </p:nvPr>
        </p:nvSpPr>
        <p:spPr>
          <a:xfrm>
            <a:off x="698499" y="718513"/>
            <a:ext cx="10798200" cy="52299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4400"/>
              <a:buFont typeface="Calibri"/>
              <a:buNone/>
            </a:pPr>
            <a:r>
              <a:rPr lang="nl-NL">
                <a:solidFill>
                  <a:schemeClr val="dk1"/>
                </a:solidFill>
              </a:rPr>
              <a:t>Lorem ipsum </a:t>
            </a:r>
            <a:r>
              <a:rPr lang="nl-NL"/>
              <a:t>dolor sit amet, </a:t>
            </a:r>
            <a:br>
              <a:rPr lang="nl-NL"/>
            </a:br>
            <a:r>
              <a:rPr lang="nl-NL"/>
              <a:t>consectetur adipiscing elit, </a:t>
            </a:r>
            <a:br>
              <a:rPr lang="nl-NL"/>
            </a:br>
            <a:r>
              <a:rPr lang="nl-NL"/>
              <a:t>sed do eiusmod </a:t>
            </a:r>
            <a:r>
              <a:rPr lang="nl-NL">
                <a:solidFill>
                  <a:schemeClr val="dk1"/>
                </a:solidFill>
              </a:rPr>
              <a:t>tempor </a:t>
            </a:r>
            <a:br>
              <a:rPr lang="nl-NL"/>
            </a:br>
            <a:r>
              <a:rPr lang="nl-NL"/>
              <a:t>incididunt ut labore.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70"/>
          <p:cNvSpPr txBox="1"/>
          <p:nvPr>
            <p:ph idx="1" type="body"/>
          </p:nvPr>
        </p:nvSpPr>
        <p:spPr>
          <a:xfrm>
            <a:off x="698498" y="718513"/>
            <a:ext cx="10798200" cy="52299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4400"/>
              <a:buFont typeface="Roboto Slab"/>
              <a:buNone/>
            </a:pPr>
            <a:r>
              <a:rPr lang="nl-NL">
                <a:solidFill>
                  <a:schemeClr val="accent1"/>
                </a:solidFill>
              </a:rPr>
              <a:t>Lorem ipsum </a:t>
            </a:r>
            <a:r>
              <a:rPr lang="nl-NL">
                <a:solidFill>
                  <a:srgbClr val="000000"/>
                </a:solidFill>
              </a:rPr>
              <a:t>dolor sit amet, </a:t>
            </a:r>
            <a:br>
              <a:rPr lang="nl-NL">
                <a:solidFill>
                  <a:srgbClr val="000000"/>
                </a:solidFill>
              </a:rPr>
            </a:br>
            <a:r>
              <a:rPr lang="nl-NL">
                <a:solidFill>
                  <a:srgbClr val="000000"/>
                </a:solidFill>
              </a:rPr>
              <a:t>consectetur adipiscing elit, </a:t>
            </a:r>
            <a:br>
              <a:rPr lang="nl-NL">
                <a:solidFill>
                  <a:srgbClr val="000000"/>
                </a:solidFill>
              </a:rPr>
            </a:br>
            <a:r>
              <a:rPr lang="nl-NL">
                <a:solidFill>
                  <a:srgbClr val="000000"/>
                </a:solidFill>
              </a:rPr>
              <a:t>sed do eiusmod </a:t>
            </a:r>
            <a:r>
              <a:rPr lang="nl-NL">
                <a:solidFill>
                  <a:schemeClr val="accent3"/>
                </a:solidFill>
              </a:rPr>
              <a:t>tempor </a:t>
            </a:r>
            <a:br>
              <a:rPr lang="nl-NL">
                <a:solidFill>
                  <a:schemeClr val="accent3"/>
                </a:solidFill>
              </a:rPr>
            </a:br>
            <a:r>
              <a:rPr lang="nl-NL">
                <a:solidFill>
                  <a:srgbClr val="000000"/>
                </a:solidFill>
              </a:rPr>
              <a:t>incididunt ut labore.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71"/>
          <p:cNvSpPr txBox="1"/>
          <p:nvPr>
            <p:ph idx="1" type="body"/>
          </p:nvPr>
        </p:nvSpPr>
        <p:spPr>
          <a:xfrm>
            <a:off x="7783149" y="0"/>
            <a:ext cx="4412400" cy="6858000"/>
          </a:xfrm>
          <a:prstGeom prst="rect">
            <a:avLst/>
          </a:prstGeom>
          <a:solidFill>
            <a:schemeClr val="accent6"/>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0000"/>
              </a:buClr>
              <a:buSzPts val="1600"/>
              <a:buFont typeface="Arial"/>
              <a:buNone/>
            </a:pPr>
            <a:r>
              <a:t/>
            </a:r>
            <a:endParaRPr/>
          </a:p>
        </p:txBody>
      </p:sp>
      <p:grpSp>
        <p:nvGrpSpPr>
          <p:cNvPr id="1002" name="Google Shape;1002;p71"/>
          <p:cNvGrpSpPr/>
          <p:nvPr/>
        </p:nvGrpSpPr>
        <p:grpSpPr>
          <a:xfrm>
            <a:off x="7783148" y="1433"/>
            <a:ext cx="4408850" cy="6856565"/>
            <a:chOff x="-1" y="0"/>
            <a:chExt cx="4408850" cy="6856565"/>
          </a:xfrm>
        </p:grpSpPr>
        <p:sp>
          <p:nvSpPr>
            <p:cNvPr id="1003" name="Google Shape;1003;p71"/>
            <p:cNvSpPr/>
            <p:nvPr/>
          </p:nvSpPr>
          <p:spPr>
            <a:xfrm>
              <a:off x="0" y="0"/>
              <a:ext cx="4408800" cy="6856500"/>
            </a:xfrm>
            <a:prstGeom prst="rect">
              <a:avLst/>
            </a:prstGeom>
            <a:solidFill>
              <a:srgbClr val="F2F2F2">
                <a:alpha val="8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image12.jpeg" id="1004" name="Google Shape;1004;p71"/>
            <p:cNvPicPr preferRelativeResize="0"/>
            <p:nvPr/>
          </p:nvPicPr>
          <p:blipFill rotWithShape="1">
            <a:blip r:embed="rId3">
              <a:alphaModFix/>
            </a:blip>
            <a:srcRect b="0" l="19" r="9" t="0"/>
            <a:stretch/>
          </p:blipFill>
          <p:spPr>
            <a:xfrm>
              <a:off x="-1" y="0"/>
              <a:ext cx="4408850" cy="6856565"/>
            </a:xfrm>
            <a:prstGeom prst="rect">
              <a:avLst/>
            </a:prstGeom>
            <a:noFill/>
            <a:ln>
              <a:noFill/>
            </a:ln>
          </p:spPr>
        </p:pic>
      </p:grpSp>
      <p:sp>
        <p:nvSpPr>
          <p:cNvPr id="1005" name="Google Shape;1005;p71"/>
          <p:cNvSpPr txBox="1"/>
          <p:nvPr>
            <p:ph type="title"/>
          </p:nvPr>
        </p:nvSpPr>
        <p:spPr>
          <a:xfrm>
            <a:off x="705148" y="741499"/>
            <a:ext cx="63219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Plaats hier een titel</a:t>
            </a:r>
            <a:endParaRPr/>
          </a:p>
        </p:txBody>
      </p:sp>
      <p:sp>
        <p:nvSpPr>
          <p:cNvPr id="1006" name="Google Shape;1006;p71"/>
          <p:cNvSpPr txBox="1"/>
          <p:nvPr>
            <p:ph idx="3" type="body"/>
          </p:nvPr>
        </p:nvSpPr>
        <p:spPr>
          <a:xfrm>
            <a:off x="705145" y="1591899"/>
            <a:ext cx="6321000" cy="4356600"/>
          </a:xfrm>
          <a:prstGeom prst="rect">
            <a:avLst/>
          </a:prstGeom>
          <a:noFill/>
          <a:ln>
            <a:noFill/>
          </a:ln>
        </p:spPr>
        <p:txBody>
          <a:bodyPr anchorCtr="0" anchor="t" bIns="0" lIns="0" spcFirstLastPara="1" rIns="0" wrap="square" tIns="0">
            <a:normAutofit/>
          </a:bodyPr>
          <a:lstStyle/>
          <a:p>
            <a:pPr indent="0" lvl="2" marL="0" rtl="0" algn="l">
              <a:lnSpc>
                <a:spcPct val="90000"/>
              </a:lnSpc>
              <a:spcBef>
                <a:spcPts val="0"/>
              </a:spcBef>
              <a:spcAft>
                <a:spcPts val="0"/>
              </a:spcAft>
              <a:buSzPts val="1600"/>
              <a:buNone/>
            </a:pPr>
            <a:r>
              <a:rPr b="0" i="0" lang="nl-NL" sz="1600" u="none" cap="none" strike="noStrike">
                <a:solidFill>
                  <a:srgbClr val="000000"/>
                </a:solidFill>
                <a:latin typeface="Arial"/>
                <a:ea typeface="Arial"/>
                <a:cs typeface="Arial"/>
                <a:sym typeface="Arial"/>
              </a:rPr>
              <a:t>Lorem ipsum dolor sit amet, Consectetur adipiscing elit, sed do eiusmod tempor incididunt ut labore et dolore magna aliqua. Eget nunc scelerisque viverra mauris in aliquam. Morbi non arcu risus quis varius quam quisque. Tellus molestie nunc non blandit massa enim .</a:t>
            </a:r>
            <a:endParaRPr/>
          </a:p>
          <a:p>
            <a:pPr indent="-263525" lvl="0" marL="263525" rtl="0" algn="l">
              <a:lnSpc>
                <a:spcPct val="90000"/>
              </a:lnSpc>
              <a:spcBef>
                <a:spcPts val="1200"/>
              </a:spcBef>
              <a:spcAft>
                <a:spcPts val="0"/>
              </a:spcAft>
              <a:buSzPts val="1600"/>
              <a:buFont typeface="Arial"/>
              <a:buChar char="▪"/>
            </a:pPr>
            <a:r>
              <a:rPr b="0" i="0" lang="nl-NL" sz="1600" u="none" cap="none" strike="noStrike">
                <a:solidFill>
                  <a:srgbClr val="000000"/>
                </a:solidFill>
                <a:latin typeface="Arial"/>
                <a:ea typeface="Arial"/>
                <a:cs typeface="Arial"/>
                <a:sym typeface="Arial"/>
              </a:rPr>
              <a:t>Sagittis eu volutpat odio facilisis mauris sit amet massa.</a:t>
            </a:r>
            <a:endParaRPr/>
          </a:p>
          <a:p>
            <a:pPr indent="-263525" lvl="0" marL="263525" rtl="0" algn="l">
              <a:lnSpc>
                <a:spcPct val="90000"/>
              </a:lnSpc>
              <a:spcBef>
                <a:spcPts val="1200"/>
              </a:spcBef>
              <a:spcAft>
                <a:spcPts val="0"/>
              </a:spcAft>
              <a:buSzPts val="1600"/>
              <a:buFont typeface="Arial"/>
              <a:buChar char="▪"/>
            </a:pPr>
            <a:r>
              <a:rPr b="0" i="0" lang="nl-NL" sz="1600" u="none" cap="none" strike="noStrike">
                <a:solidFill>
                  <a:srgbClr val="000000"/>
                </a:solidFill>
                <a:latin typeface="Arial"/>
                <a:ea typeface="Arial"/>
                <a:cs typeface="Arial"/>
                <a:sym typeface="Arial"/>
              </a:rPr>
              <a:t>Massa placerat duis ultricies lacus.</a:t>
            </a:r>
            <a:endParaRPr/>
          </a:p>
          <a:p>
            <a:pPr indent="-274638" lvl="1" marL="538162" rtl="0" algn="l">
              <a:lnSpc>
                <a:spcPct val="90000"/>
              </a:lnSpc>
              <a:spcBef>
                <a:spcPts val="1200"/>
              </a:spcBef>
              <a:spcAft>
                <a:spcPts val="0"/>
              </a:spcAft>
              <a:buSzPts val="1600"/>
              <a:buFont typeface="Arial"/>
              <a:buChar char="▪"/>
            </a:pPr>
            <a:r>
              <a:rPr b="0" i="0" lang="nl-NL" sz="1600" u="none" cap="none" strike="noStrike">
                <a:solidFill>
                  <a:srgbClr val="000000"/>
                </a:solidFill>
                <a:latin typeface="Arial"/>
                <a:ea typeface="Arial"/>
                <a:cs typeface="Arial"/>
                <a:sym typeface="Arial"/>
              </a:rPr>
              <a:t>Odio facilisis mauris sit amet massa.</a:t>
            </a:r>
            <a:endParaRPr/>
          </a:p>
          <a:p>
            <a:pPr indent="-173038" lvl="1" marL="538162" rtl="0" algn="l">
              <a:lnSpc>
                <a:spcPct val="90000"/>
              </a:lnSpc>
              <a:spcBef>
                <a:spcPts val="1200"/>
              </a:spcBef>
              <a:spcAft>
                <a:spcPts val="0"/>
              </a:spcAft>
              <a:buSzPts val="1600"/>
              <a:buFont typeface="Arial"/>
              <a:buNone/>
            </a:pPr>
            <a:r>
              <a:t/>
            </a:r>
            <a:endParaRPr/>
          </a:p>
          <a:p>
            <a:pPr indent="0" lvl="7" marL="0" rtl="0" algn="l">
              <a:lnSpc>
                <a:spcPct val="90000"/>
              </a:lnSpc>
              <a:spcBef>
                <a:spcPts val="1200"/>
              </a:spcBef>
              <a:spcAft>
                <a:spcPts val="0"/>
              </a:spcAft>
              <a:buSzPts val="1600"/>
              <a:buNone/>
            </a:pPr>
            <a:r>
              <a:rPr i="1" lang="nl-NL"/>
              <a:t>Potenti nullam ac tortor vitae purus faucibus.</a:t>
            </a:r>
            <a:br>
              <a:rPr i="1" lang="nl-NL"/>
            </a:br>
            <a:endParaRPr/>
          </a:p>
        </p:txBody>
      </p:sp>
      <p:sp>
        <p:nvSpPr>
          <p:cNvPr id="1007" name="Google Shape;1007;p71"/>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nl-NL" sz="1200" u="none" cap="none" strike="noStrike">
                <a:solidFill>
                  <a:srgbClr val="FFFFFF"/>
                </a:solidFill>
                <a:latin typeface="Arial"/>
                <a:ea typeface="Arial"/>
                <a:cs typeface="Arial"/>
                <a:sym typeface="Arial"/>
              </a:rPr>
              <a:t>09-10-2020</a:t>
            </a:r>
            <a:endParaRPr/>
          </a:p>
        </p:txBody>
      </p:sp>
      <p:sp>
        <p:nvSpPr>
          <p:cNvPr id="1008" name="Google Shape;1008;p71"/>
          <p:cNvSpPr txBox="1"/>
          <p:nvPr>
            <p:ph idx="12" type="sldNum"/>
          </p:nvPr>
        </p:nvSpPr>
        <p:spPr>
          <a:xfrm>
            <a:off x="11345000" y="6246130"/>
            <a:ext cx="1269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nl-NL">
                <a:solidFill>
                  <a:srgbClr val="FFFFFF"/>
                </a:solidFill>
              </a:rPr>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72"/>
          <p:cNvSpPr txBox="1"/>
          <p:nvPr>
            <p:ph idx="1" type="body"/>
          </p:nvPr>
        </p:nvSpPr>
        <p:spPr>
          <a:xfrm>
            <a:off x="6106749" y="1"/>
            <a:ext cx="6085200" cy="6854400"/>
          </a:xfrm>
          <a:prstGeom prst="rect">
            <a:avLst/>
          </a:prstGeom>
          <a:solidFill>
            <a:srgbClr val="61A4B4"/>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0000"/>
              </a:buClr>
              <a:buSzPts val="1600"/>
              <a:buFont typeface="Arial"/>
              <a:buNone/>
            </a:pPr>
            <a:r>
              <a:t/>
            </a:r>
            <a:endParaRPr/>
          </a:p>
        </p:txBody>
      </p:sp>
      <p:grpSp>
        <p:nvGrpSpPr>
          <p:cNvPr id="1014" name="Google Shape;1014;p72"/>
          <p:cNvGrpSpPr/>
          <p:nvPr/>
        </p:nvGrpSpPr>
        <p:grpSpPr>
          <a:xfrm>
            <a:off x="6106750" y="1433"/>
            <a:ext cx="6085249" cy="6856567"/>
            <a:chOff x="0" y="0"/>
            <a:chExt cx="6085249" cy="6856567"/>
          </a:xfrm>
        </p:grpSpPr>
        <p:sp>
          <p:nvSpPr>
            <p:cNvPr id="1015" name="Google Shape;1015;p72"/>
            <p:cNvSpPr/>
            <p:nvPr/>
          </p:nvSpPr>
          <p:spPr>
            <a:xfrm>
              <a:off x="0" y="0"/>
              <a:ext cx="6085200" cy="6856500"/>
            </a:xfrm>
            <a:prstGeom prst="rect">
              <a:avLst/>
            </a:prstGeom>
            <a:solidFill>
              <a:srgbClr val="F2F2F2">
                <a:alpha val="8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image13.jpeg" id="1016" name="Google Shape;1016;p72"/>
            <p:cNvPicPr preferRelativeResize="0"/>
            <p:nvPr/>
          </p:nvPicPr>
          <p:blipFill rotWithShape="1">
            <a:blip r:embed="rId3">
              <a:alphaModFix/>
            </a:blip>
            <a:srcRect b="0" l="0" r="0" t="0"/>
            <a:stretch/>
          </p:blipFill>
          <p:spPr>
            <a:xfrm>
              <a:off x="0" y="0"/>
              <a:ext cx="6085249" cy="6856567"/>
            </a:xfrm>
            <a:prstGeom prst="rect">
              <a:avLst/>
            </a:prstGeom>
            <a:noFill/>
            <a:ln>
              <a:noFill/>
            </a:ln>
          </p:spPr>
        </p:pic>
      </p:grpSp>
      <p:sp>
        <p:nvSpPr>
          <p:cNvPr id="1017" name="Google Shape;1017;p72"/>
          <p:cNvSpPr txBox="1"/>
          <p:nvPr>
            <p:ph type="title"/>
          </p:nvPr>
        </p:nvSpPr>
        <p:spPr>
          <a:xfrm>
            <a:off x="698502" y="741499"/>
            <a:ext cx="47742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Plaats hier een titel</a:t>
            </a:r>
            <a:endParaRPr/>
          </a:p>
        </p:txBody>
      </p:sp>
      <p:sp>
        <p:nvSpPr>
          <p:cNvPr id="1018" name="Google Shape;1018;p72"/>
          <p:cNvSpPr txBox="1"/>
          <p:nvPr>
            <p:ph idx="3" type="body"/>
          </p:nvPr>
        </p:nvSpPr>
        <p:spPr>
          <a:xfrm>
            <a:off x="698501" y="1591899"/>
            <a:ext cx="4773300" cy="4356600"/>
          </a:xfrm>
          <a:prstGeom prst="rect">
            <a:avLst/>
          </a:prstGeom>
          <a:noFill/>
          <a:ln>
            <a:noFill/>
          </a:ln>
        </p:spPr>
        <p:txBody>
          <a:bodyPr anchorCtr="0" anchor="t" bIns="0" lIns="0" spcFirstLastPara="1" rIns="0" wrap="square" tIns="0">
            <a:normAutofit/>
          </a:bodyPr>
          <a:lstStyle/>
          <a:p>
            <a:pPr indent="0" lvl="2" marL="0" rtl="0" algn="l">
              <a:lnSpc>
                <a:spcPct val="90000"/>
              </a:lnSpc>
              <a:spcBef>
                <a:spcPts val="0"/>
              </a:spcBef>
              <a:spcAft>
                <a:spcPts val="0"/>
              </a:spcAft>
              <a:buSzPts val="1600"/>
              <a:buNone/>
            </a:pPr>
            <a:r>
              <a:rPr b="0" i="0" lang="nl-NL" sz="1600" u="none" cap="none" strike="noStrike">
                <a:solidFill>
                  <a:srgbClr val="000000"/>
                </a:solidFill>
                <a:latin typeface="Arial"/>
                <a:ea typeface="Arial"/>
                <a:cs typeface="Arial"/>
                <a:sym typeface="Arial"/>
              </a:rPr>
              <a:t>Lorem ipsum dolor sit amet, Consectetur adipiscing elit, sed do eiusmod tempor incididunt ut labore et dolore magna aliqua. Eget nunc scelerisque viverra mauris in aliquam. Morbi non arcu risus quis varius quam quisque. Tellus molestie nunc non blandit.</a:t>
            </a:r>
            <a:endParaRPr/>
          </a:p>
          <a:p>
            <a:pPr indent="-263525" lvl="0" marL="263525" rtl="0" algn="l">
              <a:lnSpc>
                <a:spcPct val="90000"/>
              </a:lnSpc>
              <a:spcBef>
                <a:spcPts val="1200"/>
              </a:spcBef>
              <a:spcAft>
                <a:spcPts val="0"/>
              </a:spcAft>
              <a:buSzPts val="1600"/>
              <a:buFont typeface="Arial"/>
              <a:buChar char="▪"/>
            </a:pPr>
            <a:r>
              <a:rPr b="0" i="0" lang="nl-NL" sz="1600" u="none" cap="none" strike="noStrike">
                <a:solidFill>
                  <a:srgbClr val="000000"/>
                </a:solidFill>
                <a:latin typeface="Arial"/>
                <a:ea typeface="Arial"/>
                <a:cs typeface="Arial"/>
                <a:sym typeface="Arial"/>
              </a:rPr>
              <a:t>Sagittis eu volutpat odio facilisis mauris sit amet.</a:t>
            </a:r>
            <a:endParaRPr/>
          </a:p>
          <a:p>
            <a:pPr indent="-263525" lvl="0" marL="263525" rtl="0" algn="l">
              <a:lnSpc>
                <a:spcPct val="90000"/>
              </a:lnSpc>
              <a:spcBef>
                <a:spcPts val="1200"/>
              </a:spcBef>
              <a:spcAft>
                <a:spcPts val="0"/>
              </a:spcAft>
              <a:buSzPts val="1600"/>
              <a:buFont typeface="Arial"/>
              <a:buChar char="▪"/>
            </a:pPr>
            <a:r>
              <a:rPr b="0" i="0" lang="nl-NL" sz="1600" u="none" cap="none" strike="noStrike">
                <a:solidFill>
                  <a:srgbClr val="000000"/>
                </a:solidFill>
                <a:latin typeface="Arial"/>
                <a:ea typeface="Arial"/>
                <a:cs typeface="Arial"/>
                <a:sym typeface="Arial"/>
              </a:rPr>
              <a:t>Massa placerat duis ultricies lacus.</a:t>
            </a:r>
            <a:endParaRPr/>
          </a:p>
          <a:p>
            <a:pPr indent="-274638" lvl="1" marL="538162" rtl="0" algn="l">
              <a:lnSpc>
                <a:spcPct val="90000"/>
              </a:lnSpc>
              <a:spcBef>
                <a:spcPts val="1200"/>
              </a:spcBef>
              <a:spcAft>
                <a:spcPts val="0"/>
              </a:spcAft>
              <a:buSzPts val="1600"/>
              <a:buFont typeface="Arial"/>
              <a:buChar char="▪"/>
            </a:pPr>
            <a:r>
              <a:rPr b="0" i="0" lang="nl-NL" sz="1600" u="none" cap="none" strike="noStrike">
                <a:solidFill>
                  <a:srgbClr val="000000"/>
                </a:solidFill>
                <a:latin typeface="Arial"/>
                <a:ea typeface="Arial"/>
                <a:cs typeface="Arial"/>
                <a:sym typeface="Arial"/>
              </a:rPr>
              <a:t>Odio facilisis mauris sit amet massa.</a:t>
            </a:r>
            <a:endParaRPr/>
          </a:p>
          <a:p>
            <a:pPr indent="-173038" lvl="1" marL="538162" rtl="0" algn="l">
              <a:lnSpc>
                <a:spcPct val="90000"/>
              </a:lnSpc>
              <a:spcBef>
                <a:spcPts val="1200"/>
              </a:spcBef>
              <a:spcAft>
                <a:spcPts val="0"/>
              </a:spcAft>
              <a:buSzPts val="1600"/>
              <a:buFont typeface="Arial"/>
              <a:buNone/>
            </a:pPr>
            <a:r>
              <a:t/>
            </a:r>
            <a:endParaRPr/>
          </a:p>
          <a:p>
            <a:pPr indent="0" lvl="7" marL="0" rtl="0" algn="l">
              <a:lnSpc>
                <a:spcPct val="90000"/>
              </a:lnSpc>
              <a:spcBef>
                <a:spcPts val="1200"/>
              </a:spcBef>
              <a:spcAft>
                <a:spcPts val="0"/>
              </a:spcAft>
              <a:buSzPts val="1600"/>
              <a:buNone/>
            </a:pPr>
            <a:r>
              <a:rPr i="1" lang="nl-NL"/>
              <a:t>Potenti nullam ac tortor vitae purus faucibus.</a:t>
            </a:r>
            <a:br>
              <a:rPr i="1" lang="nl-NL"/>
            </a:br>
            <a:endParaRPr/>
          </a:p>
        </p:txBody>
      </p:sp>
      <p:sp>
        <p:nvSpPr>
          <p:cNvPr id="1019" name="Google Shape;1019;p72"/>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nl-NL" sz="1200" u="none" cap="none" strike="noStrike">
                <a:solidFill>
                  <a:srgbClr val="FFFFFF"/>
                </a:solidFill>
                <a:latin typeface="Arial"/>
                <a:ea typeface="Arial"/>
                <a:cs typeface="Arial"/>
                <a:sym typeface="Arial"/>
              </a:rPr>
              <a:t>09-10-2020</a:t>
            </a:r>
            <a:endParaRPr/>
          </a:p>
        </p:txBody>
      </p:sp>
      <p:sp>
        <p:nvSpPr>
          <p:cNvPr id="1020" name="Google Shape;1020;p72"/>
          <p:cNvSpPr txBox="1"/>
          <p:nvPr>
            <p:ph idx="12" type="sldNum"/>
          </p:nvPr>
        </p:nvSpPr>
        <p:spPr>
          <a:xfrm>
            <a:off x="11345000" y="6246130"/>
            <a:ext cx="1269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nl-NL">
                <a:solidFill>
                  <a:srgbClr val="FFFFFF"/>
                </a:solidFill>
              </a:rPr>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73"/>
          <p:cNvSpPr txBox="1"/>
          <p:nvPr>
            <p:ph idx="1" type="body"/>
          </p:nvPr>
        </p:nvSpPr>
        <p:spPr>
          <a:xfrm>
            <a:off x="4259367" y="189167"/>
            <a:ext cx="7932600" cy="6668700"/>
          </a:xfrm>
          <a:prstGeom prst="rect">
            <a:avLst/>
          </a:prstGeom>
          <a:solidFill>
            <a:srgbClr val="00B7D3"/>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0000"/>
              </a:buClr>
              <a:buSzPts val="1600"/>
              <a:buFont typeface="Arial"/>
              <a:buNone/>
            </a:pPr>
            <a:r>
              <a:t/>
            </a:r>
            <a:endParaRPr/>
          </a:p>
        </p:txBody>
      </p:sp>
      <p:grpSp>
        <p:nvGrpSpPr>
          <p:cNvPr id="1026" name="Google Shape;1026;p73"/>
          <p:cNvGrpSpPr/>
          <p:nvPr/>
        </p:nvGrpSpPr>
        <p:grpSpPr>
          <a:xfrm>
            <a:off x="4259367" y="1433"/>
            <a:ext cx="7932633" cy="6856565"/>
            <a:chOff x="0" y="0"/>
            <a:chExt cx="7932633" cy="6856565"/>
          </a:xfrm>
        </p:grpSpPr>
        <p:sp>
          <p:nvSpPr>
            <p:cNvPr id="1027" name="Google Shape;1027;p73"/>
            <p:cNvSpPr/>
            <p:nvPr/>
          </p:nvSpPr>
          <p:spPr>
            <a:xfrm>
              <a:off x="0" y="0"/>
              <a:ext cx="7932600" cy="6856500"/>
            </a:xfrm>
            <a:prstGeom prst="rect">
              <a:avLst/>
            </a:prstGeom>
            <a:solidFill>
              <a:srgbClr val="F2F2F2">
                <a:alpha val="8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image14.jpeg" id="1028" name="Google Shape;1028;p73"/>
            <p:cNvPicPr preferRelativeResize="0"/>
            <p:nvPr/>
          </p:nvPicPr>
          <p:blipFill rotWithShape="1">
            <a:blip r:embed="rId3">
              <a:alphaModFix/>
            </a:blip>
            <a:srcRect b="0" l="0" r="0" t="0"/>
            <a:stretch/>
          </p:blipFill>
          <p:spPr>
            <a:xfrm>
              <a:off x="0" y="0"/>
              <a:ext cx="7932633" cy="6856565"/>
            </a:xfrm>
            <a:prstGeom prst="rect">
              <a:avLst/>
            </a:prstGeom>
            <a:noFill/>
            <a:ln>
              <a:noFill/>
            </a:ln>
          </p:spPr>
        </p:pic>
      </p:grpSp>
      <p:sp>
        <p:nvSpPr>
          <p:cNvPr id="1029" name="Google Shape;1029;p73"/>
          <p:cNvSpPr txBox="1"/>
          <p:nvPr>
            <p:ph type="title"/>
          </p:nvPr>
        </p:nvSpPr>
        <p:spPr>
          <a:xfrm>
            <a:off x="698499" y="741499"/>
            <a:ext cx="27993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Korte titel</a:t>
            </a:r>
            <a:endParaRPr/>
          </a:p>
        </p:txBody>
      </p:sp>
      <p:sp>
        <p:nvSpPr>
          <p:cNvPr id="1030" name="Google Shape;1030;p73"/>
          <p:cNvSpPr txBox="1"/>
          <p:nvPr>
            <p:ph idx="3" type="body"/>
          </p:nvPr>
        </p:nvSpPr>
        <p:spPr>
          <a:xfrm>
            <a:off x="698499" y="1591899"/>
            <a:ext cx="2799300" cy="4356600"/>
          </a:xfrm>
          <a:prstGeom prst="rect">
            <a:avLst/>
          </a:prstGeom>
          <a:noFill/>
          <a:ln>
            <a:noFill/>
          </a:ln>
        </p:spPr>
        <p:txBody>
          <a:bodyPr anchorCtr="0" anchor="t" bIns="0" lIns="0" spcFirstLastPara="1" rIns="0" wrap="square" tIns="0">
            <a:normAutofit/>
          </a:bodyPr>
          <a:lstStyle/>
          <a:p>
            <a:pPr indent="0" lvl="2" marL="0" rtl="0" algn="l">
              <a:lnSpc>
                <a:spcPct val="90000"/>
              </a:lnSpc>
              <a:spcBef>
                <a:spcPts val="0"/>
              </a:spcBef>
              <a:spcAft>
                <a:spcPts val="0"/>
              </a:spcAft>
              <a:buSzPts val="1600"/>
              <a:buNone/>
            </a:pPr>
            <a:r>
              <a:rPr b="0" i="0" lang="nl-NL" sz="1600" u="none" cap="none" strike="noStrike">
                <a:solidFill>
                  <a:srgbClr val="000000"/>
                </a:solidFill>
                <a:latin typeface="Arial"/>
                <a:ea typeface="Arial"/>
                <a:cs typeface="Arial"/>
                <a:sym typeface="Arial"/>
              </a:rPr>
              <a:t>Lorem ipsum dolor sit amet, Consectetur adipiscing elit, sed do eiusmod tempor incididunt ut labore et dolore magna aliqua. Eget nunc scelerisque viverra mauris in aliquam. Morbi non arcu risus quis varius quam quisque.</a:t>
            </a:r>
            <a:endParaRPr/>
          </a:p>
          <a:p>
            <a:pPr indent="-263525" lvl="0" marL="263525" rtl="0" algn="l">
              <a:lnSpc>
                <a:spcPct val="90000"/>
              </a:lnSpc>
              <a:spcBef>
                <a:spcPts val="1200"/>
              </a:spcBef>
              <a:spcAft>
                <a:spcPts val="0"/>
              </a:spcAft>
              <a:buSzPts val="1600"/>
              <a:buFont typeface="Arial"/>
              <a:buChar char="▪"/>
            </a:pPr>
            <a:r>
              <a:rPr b="0" i="0" lang="nl-NL" sz="1600" u="none" cap="none" strike="noStrike">
                <a:solidFill>
                  <a:srgbClr val="000000"/>
                </a:solidFill>
                <a:latin typeface="Arial"/>
                <a:ea typeface="Arial"/>
                <a:cs typeface="Arial"/>
                <a:sym typeface="Arial"/>
              </a:rPr>
              <a:t>Sagittis eu volutpat odio.</a:t>
            </a:r>
            <a:endParaRPr/>
          </a:p>
          <a:p>
            <a:pPr indent="-263525" lvl="0" marL="263525" rtl="0" algn="l">
              <a:lnSpc>
                <a:spcPct val="90000"/>
              </a:lnSpc>
              <a:spcBef>
                <a:spcPts val="1200"/>
              </a:spcBef>
              <a:spcAft>
                <a:spcPts val="0"/>
              </a:spcAft>
              <a:buSzPts val="1600"/>
              <a:buFont typeface="Arial"/>
              <a:buChar char="▪"/>
            </a:pPr>
            <a:r>
              <a:rPr b="0" i="0" lang="nl-NL" sz="1600" u="none" cap="none" strike="noStrike">
                <a:solidFill>
                  <a:srgbClr val="000000"/>
                </a:solidFill>
                <a:latin typeface="Arial"/>
                <a:ea typeface="Arial"/>
                <a:cs typeface="Arial"/>
                <a:sym typeface="Arial"/>
              </a:rPr>
              <a:t>Massa placerat duis.</a:t>
            </a:r>
            <a:endParaRPr/>
          </a:p>
          <a:p>
            <a:pPr indent="-274638" lvl="1" marL="538162" rtl="0" algn="l">
              <a:lnSpc>
                <a:spcPct val="90000"/>
              </a:lnSpc>
              <a:spcBef>
                <a:spcPts val="1200"/>
              </a:spcBef>
              <a:spcAft>
                <a:spcPts val="0"/>
              </a:spcAft>
              <a:buSzPts val="1600"/>
              <a:buFont typeface="Arial"/>
              <a:buChar char="▪"/>
            </a:pPr>
            <a:r>
              <a:rPr b="0" i="0" lang="nl-NL" sz="1600" u="none" cap="none" strike="noStrike">
                <a:solidFill>
                  <a:srgbClr val="000000"/>
                </a:solidFill>
                <a:latin typeface="Arial"/>
                <a:ea typeface="Arial"/>
                <a:cs typeface="Arial"/>
                <a:sym typeface="Arial"/>
              </a:rPr>
              <a:t>Odio facilisis mauris sit.</a:t>
            </a:r>
            <a:endParaRPr/>
          </a:p>
          <a:p>
            <a:pPr indent="-173038" lvl="1" marL="538162" rtl="0" algn="l">
              <a:lnSpc>
                <a:spcPct val="90000"/>
              </a:lnSpc>
              <a:spcBef>
                <a:spcPts val="1200"/>
              </a:spcBef>
              <a:spcAft>
                <a:spcPts val="0"/>
              </a:spcAft>
              <a:buSzPts val="1600"/>
              <a:buFont typeface="Arial"/>
              <a:buNone/>
            </a:pPr>
            <a:r>
              <a:t/>
            </a:r>
            <a:endParaRPr/>
          </a:p>
          <a:p>
            <a:pPr indent="0" lvl="7" marL="0" rtl="0" algn="l">
              <a:lnSpc>
                <a:spcPct val="90000"/>
              </a:lnSpc>
              <a:spcBef>
                <a:spcPts val="1200"/>
              </a:spcBef>
              <a:spcAft>
                <a:spcPts val="0"/>
              </a:spcAft>
              <a:buSzPts val="1600"/>
              <a:buNone/>
            </a:pPr>
            <a:r>
              <a:rPr i="1" lang="nl-NL"/>
              <a:t>Potenti nullam ac tortor vitae.</a:t>
            </a:r>
            <a:br>
              <a:rPr i="1" lang="nl-NL"/>
            </a:br>
            <a:endParaRPr/>
          </a:p>
        </p:txBody>
      </p:sp>
      <p:sp>
        <p:nvSpPr>
          <p:cNvPr id="1031" name="Google Shape;1031;p73"/>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nl-NL" sz="1200" u="none" cap="none" strike="noStrike">
                <a:solidFill>
                  <a:srgbClr val="FFFFFF"/>
                </a:solidFill>
                <a:latin typeface="Arial"/>
                <a:ea typeface="Arial"/>
                <a:cs typeface="Arial"/>
                <a:sym typeface="Arial"/>
              </a:rPr>
              <a:t>09-10-2020</a:t>
            </a:r>
            <a:endParaRPr/>
          </a:p>
        </p:txBody>
      </p:sp>
      <p:sp>
        <p:nvSpPr>
          <p:cNvPr id="1032" name="Google Shape;1032;p73"/>
          <p:cNvSpPr txBox="1"/>
          <p:nvPr>
            <p:ph idx="12" type="sldNum"/>
          </p:nvPr>
        </p:nvSpPr>
        <p:spPr>
          <a:xfrm>
            <a:off x="11345000" y="6246130"/>
            <a:ext cx="1269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nl-NL">
                <a:solidFill>
                  <a:srgbClr val="FFFFFF"/>
                </a:solidFill>
              </a:rP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74"/>
          <p:cNvSpPr txBox="1"/>
          <p:nvPr>
            <p:ph idx="1" type="body"/>
          </p:nvPr>
        </p:nvSpPr>
        <p:spPr>
          <a:xfrm>
            <a:off x="-12032" y="2"/>
            <a:ext cx="12204000" cy="6858000"/>
          </a:xfrm>
          <a:prstGeom prst="rect">
            <a:avLst/>
          </a:prstGeom>
          <a:noFill/>
          <a:ln>
            <a:noFill/>
          </a:ln>
        </p:spPr>
        <p:txBody>
          <a:bodyPr anchorCtr="0" anchor="t" bIns="0" lIns="0" spcFirstLastPara="1" rIns="0" wrap="square" tIns="0">
            <a:normAutofit/>
          </a:bodyPr>
          <a:lstStyle/>
          <a:p>
            <a:pPr indent="-161925" lvl="0" marL="263525" rtl="0" algn="l">
              <a:lnSpc>
                <a:spcPct val="90000"/>
              </a:lnSpc>
              <a:spcBef>
                <a:spcPts val="0"/>
              </a:spcBef>
              <a:spcAft>
                <a:spcPts val="0"/>
              </a:spcAft>
              <a:buClr>
                <a:schemeClr val="accent1"/>
              </a:buClr>
              <a:buSzPts val="1600"/>
              <a:buFont typeface="Arial"/>
              <a:buNone/>
            </a:pPr>
            <a:r>
              <a:t/>
            </a:r>
            <a:endParaRPr/>
          </a:p>
        </p:txBody>
      </p:sp>
      <p:grpSp>
        <p:nvGrpSpPr>
          <p:cNvPr id="1038" name="Google Shape;1038;p74"/>
          <p:cNvGrpSpPr/>
          <p:nvPr/>
        </p:nvGrpSpPr>
        <p:grpSpPr>
          <a:xfrm>
            <a:off x="-2" y="1"/>
            <a:ext cx="12205800" cy="741600"/>
            <a:chOff x="-1" y="0"/>
            <a:chExt cx="12205800" cy="741600"/>
          </a:xfrm>
        </p:grpSpPr>
        <p:sp>
          <p:nvSpPr>
            <p:cNvPr id="1039" name="Google Shape;1039;p74"/>
            <p:cNvSpPr/>
            <p:nvPr/>
          </p:nvSpPr>
          <p:spPr>
            <a:xfrm>
              <a:off x="-1" y="0"/>
              <a:ext cx="12205800" cy="741600"/>
            </a:xfrm>
            <a:prstGeom prst="rect">
              <a:avLst/>
            </a:prstGeom>
            <a:solidFill>
              <a:schemeClr val="accent1"/>
            </a:solid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0" name="Google Shape;1040;p74"/>
            <p:cNvSpPr txBox="1"/>
            <p:nvPr/>
          </p:nvSpPr>
          <p:spPr>
            <a:xfrm>
              <a:off x="-1" y="0"/>
              <a:ext cx="12205800" cy="741600"/>
            </a:xfrm>
            <a:prstGeom prst="rect">
              <a:avLst/>
            </a:prstGeom>
            <a:noFill/>
            <a:ln>
              <a:noFill/>
            </a:ln>
          </p:spPr>
          <p:txBody>
            <a:bodyPr anchorCtr="0" anchor="t" bIns="0" lIns="0" spcFirstLastPara="1" rIns="0" wrap="square" tIns="0">
              <a:normAutofit/>
            </a:bodyPr>
            <a:lstStyle/>
            <a:p>
              <a:pPr indent="0" lvl="0" marL="0" marR="0" rtl="0" algn="l">
                <a:lnSpc>
                  <a:spcPct val="90000"/>
                </a:lnSpc>
                <a:spcBef>
                  <a:spcPts val="0"/>
                </a:spcBef>
                <a:spcAft>
                  <a:spcPts val="0"/>
                </a:spcAft>
                <a:buClr>
                  <a:srgbClr val="000000"/>
                </a:buClr>
                <a:buSzPts val="1600"/>
                <a:buFont typeface="Arial"/>
                <a:buNone/>
              </a:pPr>
              <a:r>
                <a:rPr b="0" i="0" lang="nl-NL" sz="1600" u="none" cap="none" strike="noStrike">
                  <a:solidFill>
                    <a:srgbClr val="000000"/>
                  </a:solidFill>
                  <a:latin typeface="Arial"/>
                  <a:ea typeface="Arial"/>
                  <a:cs typeface="Arial"/>
                  <a:sym typeface="Arial"/>
                </a:rPr>
                <a:t> </a:t>
              </a:r>
              <a:endParaRPr/>
            </a:p>
          </p:txBody>
        </p:sp>
      </p:grpSp>
      <p:sp>
        <p:nvSpPr>
          <p:cNvPr id="1041" name="Google Shape;1041;p74"/>
          <p:cNvSpPr txBox="1"/>
          <p:nvPr>
            <p:ph type="title"/>
          </p:nvPr>
        </p:nvSpPr>
        <p:spPr>
          <a:xfrm>
            <a:off x="698499" y="193037"/>
            <a:ext cx="107751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FFFFFF"/>
              </a:buClr>
              <a:buSzPts val="2976"/>
              <a:buFont typeface="Roboto Slab"/>
              <a:buNone/>
            </a:pPr>
            <a:r>
              <a:rPr lang="nl-NL" sz="2976"/>
              <a:t>Plaats hier je titel</a:t>
            </a:r>
            <a:endParaRPr/>
          </a:p>
        </p:txBody>
      </p:sp>
      <p:grpSp>
        <p:nvGrpSpPr>
          <p:cNvPr id="1042" name="Google Shape;1042;p74"/>
          <p:cNvGrpSpPr/>
          <p:nvPr/>
        </p:nvGrpSpPr>
        <p:grpSpPr>
          <a:xfrm>
            <a:off x="-21772" y="683437"/>
            <a:ext cx="12227700" cy="6174600"/>
            <a:chOff x="0" y="0"/>
            <a:chExt cx="12227700" cy="6174600"/>
          </a:xfrm>
        </p:grpSpPr>
        <p:sp>
          <p:nvSpPr>
            <p:cNvPr id="1043" name="Google Shape;1043;p74"/>
            <p:cNvSpPr/>
            <p:nvPr/>
          </p:nvSpPr>
          <p:spPr>
            <a:xfrm>
              <a:off x="0" y="0"/>
              <a:ext cx="12227700" cy="6174600"/>
            </a:xfrm>
            <a:prstGeom prst="rect">
              <a:avLst/>
            </a:prstGeom>
            <a:solidFill>
              <a:srgbClr val="F2F2F2">
                <a:alpha val="8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image15.png" id="1044" name="Google Shape;1044;p74"/>
            <p:cNvPicPr preferRelativeResize="0"/>
            <p:nvPr/>
          </p:nvPicPr>
          <p:blipFill rotWithShape="1">
            <a:blip r:embed="rId3">
              <a:alphaModFix/>
            </a:blip>
            <a:srcRect b="10310" l="0" r="0" t="35"/>
            <a:stretch/>
          </p:blipFill>
          <p:spPr>
            <a:xfrm>
              <a:off x="0" y="0"/>
              <a:ext cx="12227568" cy="6174564"/>
            </a:xfrm>
            <a:prstGeom prst="rect">
              <a:avLst/>
            </a:prstGeom>
            <a:noFill/>
            <a:ln>
              <a:noFill/>
            </a:ln>
          </p:spPr>
        </p:pic>
      </p:grpSp>
      <p:sp>
        <p:nvSpPr>
          <p:cNvPr id="1045" name="Google Shape;1045;p74"/>
          <p:cNvSpPr txBox="1"/>
          <p:nvPr>
            <p:ph idx="4294967295" type="body"/>
          </p:nvPr>
        </p:nvSpPr>
        <p:spPr>
          <a:xfrm>
            <a:off x="687600" y="6006164"/>
            <a:ext cx="1455000" cy="518100"/>
          </a:xfrm>
          <a:prstGeom prst="rect">
            <a:avLst/>
          </a:prstGeom>
          <a:noFill/>
          <a:ln>
            <a:noFill/>
          </a:ln>
        </p:spPr>
        <p:txBody>
          <a:bodyPr anchorCtr="0" anchor="t" bIns="0" lIns="0" spcFirstLastPara="1" rIns="0" wrap="square" tIns="0">
            <a:noAutofit/>
          </a:bodyPr>
          <a:lstStyle/>
          <a:p>
            <a:pPr indent="-263525" lvl="0" marL="263525" rtl="0" algn="l">
              <a:lnSpc>
                <a:spcPct val="90000"/>
              </a:lnSpc>
              <a:spcBef>
                <a:spcPts val="0"/>
              </a:spcBef>
              <a:spcAft>
                <a:spcPts val="0"/>
              </a:spcAft>
              <a:buSzPts val="1600"/>
              <a:buFont typeface="Arial"/>
              <a:buChar char="▪"/>
            </a:pPr>
            <a:r>
              <a:rPr b="0" i="0" lang="nl-NL" sz="1600" u="none" cap="none" strike="noStrike">
                <a:solidFill>
                  <a:srgbClr val="000000"/>
                </a:solidFill>
                <a:latin typeface="Arial"/>
                <a:ea typeface="Arial"/>
                <a:cs typeface="Arial"/>
                <a:sym typeface="Arial"/>
              </a:rPr>
              <a:t> </a:t>
            </a:r>
            <a:endParaRPr/>
          </a:p>
        </p:txBody>
      </p:sp>
      <p:sp>
        <p:nvSpPr>
          <p:cNvPr id="1046" name="Google Shape;1046;p74"/>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nl-NL" sz="1200" u="none" cap="none" strike="noStrike">
                <a:solidFill>
                  <a:srgbClr val="FFFFFF"/>
                </a:solidFill>
                <a:latin typeface="Arial"/>
                <a:ea typeface="Arial"/>
                <a:cs typeface="Arial"/>
                <a:sym typeface="Arial"/>
              </a:rPr>
              <a:t>0</a:t>
            </a:r>
            <a:r>
              <a:rPr lang="nl-NL" sz="1200">
                <a:solidFill>
                  <a:srgbClr val="FFFFFF"/>
                </a:solidFill>
              </a:rPr>
              <a:t>7</a:t>
            </a:r>
            <a:r>
              <a:rPr b="0" i="0" lang="nl-NL" sz="1200" u="none" cap="none" strike="noStrike">
                <a:solidFill>
                  <a:srgbClr val="FFFFFF"/>
                </a:solidFill>
                <a:latin typeface="Arial"/>
                <a:ea typeface="Arial"/>
                <a:cs typeface="Arial"/>
                <a:sym typeface="Arial"/>
              </a:rPr>
              <a:t>-10-2020</a:t>
            </a:r>
            <a:endParaRPr/>
          </a:p>
        </p:txBody>
      </p:sp>
      <p:sp>
        <p:nvSpPr>
          <p:cNvPr id="1047" name="Google Shape;1047;p74"/>
          <p:cNvSpPr txBox="1"/>
          <p:nvPr>
            <p:ph idx="12" type="sldNum"/>
          </p:nvPr>
        </p:nvSpPr>
        <p:spPr>
          <a:xfrm>
            <a:off x="11345000" y="6246130"/>
            <a:ext cx="1269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nl-NL">
                <a:solidFill>
                  <a:srgbClr val="FFFFFF"/>
                </a:solidFill>
              </a:rP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grpSp>
        <p:nvGrpSpPr>
          <p:cNvPr id="1052" name="Google Shape;1052;p75"/>
          <p:cNvGrpSpPr/>
          <p:nvPr/>
        </p:nvGrpSpPr>
        <p:grpSpPr>
          <a:xfrm>
            <a:off x="-600" y="716"/>
            <a:ext cx="12193200" cy="5371500"/>
            <a:chOff x="0" y="0"/>
            <a:chExt cx="12193200" cy="5371500"/>
          </a:xfrm>
        </p:grpSpPr>
        <p:sp>
          <p:nvSpPr>
            <p:cNvPr id="1053" name="Google Shape;1053;p75"/>
            <p:cNvSpPr/>
            <p:nvPr/>
          </p:nvSpPr>
          <p:spPr>
            <a:xfrm>
              <a:off x="0" y="0"/>
              <a:ext cx="12193200" cy="5371500"/>
            </a:xfrm>
            <a:prstGeom prst="rect">
              <a:avLst/>
            </a:prstGeom>
            <a:solidFill>
              <a:srgbClr val="F2F2F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image16.jpeg" id="1054" name="Google Shape;1054;p75"/>
            <p:cNvPicPr preferRelativeResize="0"/>
            <p:nvPr/>
          </p:nvPicPr>
          <p:blipFill rotWithShape="1">
            <a:blip r:embed="rId3">
              <a:alphaModFix/>
            </a:blip>
            <a:srcRect b="0" l="0" r="0" t="0"/>
            <a:stretch/>
          </p:blipFill>
          <p:spPr>
            <a:xfrm>
              <a:off x="0" y="0"/>
              <a:ext cx="12193200" cy="5371383"/>
            </a:xfrm>
            <a:prstGeom prst="rect">
              <a:avLst/>
            </a:prstGeom>
            <a:noFill/>
            <a:ln>
              <a:noFill/>
            </a:ln>
          </p:spPr>
        </p:pic>
      </p:grpSp>
      <p:sp>
        <p:nvSpPr>
          <p:cNvPr id="1055" name="Google Shape;1055;p75"/>
          <p:cNvSpPr txBox="1"/>
          <p:nvPr>
            <p:ph idx="1" type="body"/>
          </p:nvPr>
        </p:nvSpPr>
        <p:spPr>
          <a:xfrm>
            <a:off x="2702625" y="2770413"/>
            <a:ext cx="6786900" cy="2987400"/>
          </a:xfrm>
          <a:prstGeom prst="rect">
            <a:avLst/>
          </a:prstGeom>
          <a:solidFill>
            <a:schemeClr val="accent1"/>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100"/>
              <a:buFont typeface="Arial"/>
              <a:buNone/>
            </a:pPr>
            <a:r>
              <a:rPr lang="nl-NL" sz="100">
                <a:solidFill>
                  <a:schemeClr val="accent1"/>
                </a:solidFill>
              </a:rPr>
              <a:t> </a:t>
            </a:r>
            <a:endParaRPr/>
          </a:p>
        </p:txBody>
      </p:sp>
      <p:sp>
        <p:nvSpPr>
          <p:cNvPr id="1056" name="Google Shape;1056;p75"/>
          <p:cNvSpPr txBox="1"/>
          <p:nvPr>
            <p:ph idx="3" type="body"/>
          </p:nvPr>
        </p:nvSpPr>
        <p:spPr>
          <a:xfrm>
            <a:off x="2702627" y="2770414"/>
            <a:ext cx="6514500" cy="2987400"/>
          </a:xfrm>
          <a:prstGeom prst="rect">
            <a:avLst/>
          </a:prstGeom>
          <a:solidFill>
            <a:schemeClr val="accent2"/>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0000"/>
              </a:buClr>
              <a:buSzPts val="1600"/>
              <a:buFont typeface="Arial"/>
              <a:buNone/>
            </a:pPr>
            <a:r>
              <a:rPr b="0" i="0" lang="nl-NL" sz="1600" u="none" cap="none" strike="noStrike">
                <a:solidFill>
                  <a:srgbClr val="000000"/>
                </a:solidFill>
                <a:latin typeface="Arial"/>
                <a:ea typeface="Arial"/>
                <a:cs typeface="Arial"/>
                <a:sym typeface="Arial"/>
              </a:rPr>
              <a:t> </a:t>
            </a:r>
            <a:endParaRPr/>
          </a:p>
        </p:txBody>
      </p:sp>
      <p:sp>
        <p:nvSpPr>
          <p:cNvPr id="1057" name="Google Shape;1057;p75"/>
          <p:cNvSpPr txBox="1"/>
          <p:nvPr>
            <p:ph idx="4" type="body"/>
          </p:nvPr>
        </p:nvSpPr>
        <p:spPr>
          <a:xfrm>
            <a:off x="3086309" y="3917564"/>
            <a:ext cx="6019500" cy="1101300"/>
          </a:xfrm>
          <a:prstGeom prst="rect">
            <a:avLst/>
          </a:prstGeom>
          <a:noFill/>
          <a:ln>
            <a:noFill/>
          </a:ln>
        </p:spPr>
        <p:txBody>
          <a:bodyPr anchorCtr="0" anchor="b" bIns="0" lIns="0" spcFirstLastPara="1" rIns="0" wrap="square" tIns="0">
            <a:normAutofit/>
          </a:bodyPr>
          <a:lstStyle/>
          <a:p>
            <a:pPr indent="0" lvl="0" marL="0" rtl="0" algn="ctr">
              <a:lnSpc>
                <a:spcPct val="90000"/>
              </a:lnSpc>
              <a:spcBef>
                <a:spcPts val="0"/>
              </a:spcBef>
              <a:spcAft>
                <a:spcPts val="0"/>
              </a:spcAft>
              <a:buClr>
                <a:srgbClr val="FFFFFF"/>
              </a:buClr>
              <a:buSzPts val="3400"/>
              <a:buFont typeface="Roboto Slab"/>
              <a:buNone/>
            </a:pPr>
            <a:r>
              <a:rPr lang="nl-NL" sz="3400">
                <a:solidFill>
                  <a:srgbClr val="FFFFFF"/>
                </a:solidFill>
                <a:latin typeface="Roboto Slab"/>
                <a:ea typeface="Roboto Slab"/>
                <a:cs typeface="Roboto Slab"/>
                <a:sym typeface="Roboto Slab"/>
              </a:rPr>
              <a:t>Plaats een hoofstuktitel hier, max. 2 regels</a:t>
            </a:r>
            <a:endParaRPr/>
          </a:p>
        </p:txBody>
      </p:sp>
      <p:sp>
        <p:nvSpPr>
          <p:cNvPr id="1058" name="Google Shape;1058;p75"/>
          <p:cNvSpPr txBox="1"/>
          <p:nvPr>
            <p:ph idx="5" type="body"/>
          </p:nvPr>
        </p:nvSpPr>
        <p:spPr>
          <a:xfrm>
            <a:off x="5661995" y="3100404"/>
            <a:ext cx="867900" cy="719400"/>
          </a:xfrm>
          <a:prstGeom prst="rect">
            <a:avLst/>
          </a:prstGeom>
          <a:noFill/>
          <a:ln>
            <a:noFill/>
          </a:ln>
        </p:spPr>
        <p:txBody>
          <a:bodyPr anchorCtr="0" anchor="b" bIns="0" lIns="0" spcFirstLastPara="1" rIns="0" wrap="square" tIns="0">
            <a:normAutofit/>
          </a:bodyPr>
          <a:lstStyle/>
          <a:p>
            <a:pPr indent="0" lvl="0" marL="0" rtl="0" algn="ctr">
              <a:lnSpc>
                <a:spcPct val="90000"/>
              </a:lnSpc>
              <a:spcBef>
                <a:spcPts val="0"/>
              </a:spcBef>
              <a:spcAft>
                <a:spcPts val="0"/>
              </a:spcAft>
              <a:buClr>
                <a:srgbClr val="FFFFFF"/>
              </a:buClr>
              <a:buSzPts val="4300"/>
              <a:buFont typeface="Roboto Slab"/>
              <a:buNone/>
            </a:pPr>
            <a:r>
              <a:rPr b="1" lang="nl-NL" sz="4300">
                <a:solidFill>
                  <a:srgbClr val="FFFFFF"/>
                </a:solidFill>
                <a:latin typeface="Roboto Slab"/>
                <a:ea typeface="Roboto Slab"/>
                <a:cs typeface="Roboto Slab"/>
                <a:sym typeface="Roboto Slab"/>
              </a:rPr>
              <a:t>01</a:t>
            </a:r>
            <a:endParaRPr/>
          </a:p>
        </p:txBody>
      </p:sp>
      <p:sp>
        <p:nvSpPr>
          <p:cNvPr id="1059" name="Google Shape;1059;p75"/>
          <p:cNvSpPr txBox="1"/>
          <p:nvPr>
            <p:ph idx="6" type="body"/>
          </p:nvPr>
        </p:nvSpPr>
        <p:spPr>
          <a:xfrm>
            <a:off x="3088948" y="5168239"/>
            <a:ext cx="6014100" cy="2808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1600"/>
              <a:buFont typeface="Arial"/>
              <a:buNone/>
            </a:pPr>
            <a:r>
              <a:rPr b="1" lang="nl-NL">
                <a:solidFill>
                  <a:srgbClr val="FFFFFF"/>
                </a:solidFill>
              </a:rPr>
              <a:t>Ruimte voor een subtitel</a:t>
            </a:r>
            <a:endParaRPr/>
          </a:p>
        </p:txBody>
      </p:sp>
      <p:sp>
        <p:nvSpPr>
          <p:cNvPr id="1060" name="Google Shape;1060;p75"/>
          <p:cNvSpPr txBox="1"/>
          <p:nvPr>
            <p:ph idx="7" type="body"/>
          </p:nvPr>
        </p:nvSpPr>
        <p:spPr>
          <a:xfrm>
            <a:off x="5700000" y="3894066"/>
            <a:ext cx="792000" cy="7200"/>
          </a:xfrm>
          <a:prstGeom prst="rect">
            <a:avLst/>
          </a:prstGeom>
          <a:solidFill>
            <a:srgbClr val="FFFFFF"/>
          </a:solidFill>
          <a:ln>
            <a:noFill/>
          </a:ln>
        </p:spPr>
        <p:txBody>
          <a:bodyPr anchorCtr="0" anchor="t" bIns="0" lIns="0" spcFirstLastPara="1" rIns="0" wrap="square" tIns="0">
            <a:normAutofit fontScale="25000" lnSpcReduction="20000"/>
          </a:bodyPr>
          <a:lstStyle/>
          <a:p>
            <a:pPr indent="0" lvl="0" marL="0" rtl="0" algn="l">
              <a:lnSpc>
                <a:spcPct val="90000"/>
              </a:lnSpc>
              <a:spcBef>
                <a:spcPts val="0"/>
              </a:spcBef>
              <a:spcAft>
                <a:spcPts val="0"/>
              </a:spcAft>
              <a:buClr>
                <a:srgbClr val="000000"/>
              </a:buClr>
              <a:buSzPct val="100000"/>
              <a:buFont typeface="Arial"/>
              <a:buNone/>
            </a:pPr>
            <a:r>
              <a:t/>
            </a:r>
            <a:endParaRPr/>
          </a:p>
        </p:txBody>
      </p:sp>
      <p:sp>
        <p:nvSpPr>
          <p:cNvPr id="1061" name="Google Shape;1061;p75"/>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A6A6A6"/>
              </a:buClr>
              <a:buSzPts val="1200"/>
              <a:buFont typeface="Arial"/>
              <a:buNone/>
            </a:pPr>
            <a:r>
              <a:rPr b="0" i="0" lang="nl-NL" sz="1200" u="none" cap="none" strike="noStrike">
                <a:solidFill>
                  <a:srgbClr val="A6A6A6"/>
                </a:solidFill>
                <a:latin typeface="Arial"/>
                <a:ea typeface="Arial"/>
                <a:cs typeface="Arial"/>
                <a:sym typeface="Arial"/>
              </a:rPr>
              <a:t>09-10-2020</a:t>
            </a:r>
            <a:endParaRPr/>
          </a:p>
        </p:txBody>
      </p:sp>
      <p:sp>
        <p:nvSpPr>
          <p:cNvPr id="1062" name="Google Shape;1062;p75"/>
          <p:cNvSpPr txBox="1"/>
          <p:nvPr>
            <p:ph idx="12" type="sldNum"/>
          </p:nvPr>
        </p:nvSpPr>
        <p:spPr>
          <a:xfrm>
            <a:off x="11301096" y="6246130"/>
            <a:ext cx="1710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A6A6A6"/>
              </a:buClr>
              <a:buSzPts val="1200"/>
              <a:buFont typeface="Arial"/>
              <a:buNone/>
            </a:pPr>
            <a:fld id="{00000000-1234-1234-1234-123412341234}" type="slidenum">
              <a:rPr lang="nl-NL" sz="1200">
                <a:solidFill>
                  <a:srgbClr val="A6A6A6"/>
                </a:solidFill>
              </a:rP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22"/>
          <p:cNvSpPr txBox="1"/>
          <p:nvPr>
            <p:ph type="title"/>
          </p:nvPr>
        </p:nvSpPr>
        <p:spPr>
          <a:xfrm>
            <a:off x="698550" y="589324"/>
            <a:ext cx="10794900" cy="4905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2976"/>
              <a:buFont typeface="Roboto Slab"/>
              <a:buNone/>
            </a:pPr>
            <a:r>
              <a:rPr lang="nl-NL" sz="2976"/>
              <a:t>Different intentions</a:t>
            </a:r>
            <a:endParaRPr sz="2976"/>
          </a:p>
        </p:txBody>
      </p:sp>
      <p:sp>
        <p:nvSpPr>
          <p:cNvPr id="572" name="Google Shape;572;p22"/>
          <p:cNvSpPr txBox="1"/>
          <p:nvPr>
            <p:ph idx="4294967295" type="body"/>
          </p:nvPr>
        </p:nvSpPr>
        <p:spPr>
          <a:xfrm>
            <a:off x="6037475" y="3617600"/>
            <a:ext cx="4225200" cy="18417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1200"/>
              </a:spcBef>
              <a:spcAft>
                <a:spcPts val="0"/>
              </a:spcAft>
              <a:buSzPts val="1100"/>
              <a:buNone/>
            </a:pPr>
            <a:r>
              <a:rPr lang="nl-NL" sz="1900">
                <a:solidFill>
                  <a:schemeClr val="dk1"/>
                </a:solidFill>
              </a:rPr>
              <a:t>Software </a:t>
            </a:r>
            <a:r>
              <a:rPr b="1" lang="nl-NL" sz="1900">
                <a:solidFill>
                  <a:schemeClr val="dk1"/>
                </a:solidFill>
              </a:rPr>
              <a:t>Application</a:t>
            </a:r>
            <a:r>
              <a:rPr lang="nl-NL" sz="1900">
                <a:solidFill>
                  <a:schemeClr val="dk1"/>
                </a:solidFill>
              </a:rPr>
              <a:t>: </a:t>
            </a:r>
            <a:endParaRPr sz="1900">
              <a:solidFill>
                <a:schemeClr val="dk1"/>
              </a:solidFill>
            </a:endParaRPr>
          </a:p>
          <a:p>
            <a:pPr indent="-349250" lvl="0" marL="457200" rtl="0" algn="l">
              <a:lnSpc>
                <a:spcPct val="150000"/>
              </a:lnSpc>
              <a:spcBef>
                <a:spcPts val="1200"/>
              </a:spcBef>
              <a:spcAft>
                <a:spcPts val="0"/>
              </a:spcAft>
              <a:buClr>
                <a:schemeClr val="dk1"/>
              </a:buClr>
              <a:buSzPts val="1900"/>
              <a:buChar char="-"/>
            </a:pPr>
            <a:r>
              <a:rPr lang="nl-NL" sz="1900">
                <a:solidFill>
                  <a:schemeClr val="dk1"/>
                </a:solidFill>
              </a:rPr>
              <a:t>End users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nl-NL" sz="1900">
                <a:solidFill>
                  <a:schemeClr val="dk1"/>
                </a:solidFill>
              </a:rPr>
              <a:t>Interactive </a:t>
            </a:r>
            <a:r>
              <a:rPr lang="nl-NL" sz="1900">
                <a:solidFill>
                  <a:schemeClr val="dk1"/>
                </a:solidFill>
              </a:rPr>
              <a:t>(mouse picking, GUI)</a:t>
            </a:r>
            <a:endParaRPr sz="1900">
              <a:solidFill>
                <a:schemeClr val="dk2"/>
              </a:solidFill>
            </a:endParaRPr>
          </a:p>
        </p:txBody>
      </p:sp>
      <p:pic>
        <p:nvPicPr>
          <p:cNvPr id="573" name="Google Shape;573;p22"/>
          <p:cNvPicPr preferRelativeResize="0"/>
          <p:nvPr/>
        </p:nvPicPr>
        <p:blipFill rotWithShape="1">
          <a:blip r:embed="rId3">
            <a:alphaModFix/>
          </a:blip>
          <a:srcRect b="18307" l="0" r="0" t="0"/>
          <a:stretch/>
        </p:blipFill>
        <p:spPr>
          <a:xfrm>
            <a:off x="765847" y="1352153"/>
            <a:ext cx="2018601" cy="1948372"/>
          </a:xfrm>
          <a:prstGeom prst="rect">
            <a:avLst/>
          </a:prstGeom>
          <a:noFill/>
          <a:ln>
            <a:noFill/>
          </a:ln>
        </p:spPr>
      </p:pic>
      <p:pic>
        <p:nvPicPr>
          <p:cNvPr id="574" name="Google Shape;574;p22"/>
          <p:cNvPicPr preferRelativeResize="0"/>
          <p:nvPr/>
        </p:nvPicPr>
        <p:blipFill rotWithShape="1">
          <a:blip r:embed="rId4">
            <a:alphaModFix/>
          </a:blip>
          <a:srcRect b="0" l="0" r="44475" t="0"/>
          <a:stretch/>
        </p:blipFill>
        <p:spPr>
          <a:xfrm>
            <a:off x="6037483" y="1358903"/>
            <a:ext cx="2018600" cy="1934874"/>
          </a:xfrm>
          <a:prstGeom prst="rect">
            <a:avLst/>
          </a:prstGeom>
          <a:noFill/>
          <a:ln>
            <a:noFill/>
          </a:ln>
        </p:spPr>
      </p:pic>
      <p:sp>
        <p:nvSpPr>
          <p:cNvPr id="575" name="Google Shape;575;p22"/>
          <p:cNvSpPr txBox="1"/>
          <p:nvPr>
            <p:ph idx="4294967295" type="body"/>
          </p:nvPr>
        </p:nvSpPr>
        <p:spPr>
          <a:xfrm>
            <a:off x="765850" y="3617600"/>
            <a:ext cx="3724500" cy="18417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1200"/>
              </a:spcBef>
              <a:spcAft>
                <a:spcPts val="0"/>
              </a:spcAft>
              <a:buSzPts val="1100"/>
              <a:buNone/>
            </a:pPr>
            <a:r>
              <a:rPr lang="nl-NL" sz="1900">
                <a:solidFill>
                  <a:schemeClr val="dk1"/>
                </a:solidFill>
              </a:rPr>
              <a:t>Software </a:t>
            </a:r>
            <a:r>
              <a:rPr b="1" lang="nl-NL" sz="1900">
                <a:solidFill>
                  <a:schemeClr val="dk1"/>
                </a:solidFill>
              </a:rPr>
              <a:t>Library</a:t>
            </a:r>
            <a:r>
              <a:rPr lang="nl-NL" sz="1900">
                <a:solidFill>
                  <a:schemeClr val="dk1"/>
                </a:solidFill>
              </a:rPr>
              <a:t>: </a:t>
            </a:r>
            <a:endParaRPr sz="1900">
              <a:solidFill>
                <a:schemeClr val="dk1"/>
              </a:solidFill>
            </a:endParaRPr>
          </a:p>
          <a:p>
            <a:pPr indent="-349250" lvl="0" marL="457200" rtl="0" algn="l">
              <a:lnSpc>
                <a:spcPct val="150000"/>
              </a:lnSpc>
              <a:spcBef>
                <a:spcPts val="1200"/>
              </a:spcBef>
              <a:spcAft>
                <a:spcPts val="0"/>
              </a:spcAft>
              <a:buClr>
                <a:schemeClr val="dk1"/>
              </a:buClr>
              <a:buSzPts val="1900"/>
              <a:buChar char="-"/>
            </a:pPr>
            <a:r>
              <a:rPr lang="nl-NL" sz="1900">
                <a:solidFill>
                  <a:schemeClr val="dk1"/>
                </a:solidFill>
              </a:rPr>
              <a:t>Developers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nl-NL" sz="1900">
                <a:solidFill>
                  <a:schemeClr val="dk1"/>
                </a:solidFill>
              </a:rPr>
              <a:t>Composable</a:t>
            </a:r>
            <a:endParaRPr sz="19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76"/>
          <p:cNvSpPr txBox="1"/>
          <p:nvPr>
            <p:ph type="title"/>
          </p:nvPr>
        </p:nvSpPr>
        <p:spPr>
          <a:xfrm>
            <a:off x="698500" y="741499"/>
            <a:ext cx="10794900" cy="490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976"/>
              <a:buFont typeface="Roboto Slab"/>
              <a:buNone/>
            </a:pPr>
            <a:r>
              <a:rPr lang="nl-NL" sz="2976"/>
              <a:t>Plaats hier een titel</a:t>
            </a:r>
            <a:endParaRPr/>
          </a:p>
        </p:txBody>
      </p:sp>
      <p:sp>
        <p:nvSpPr>
          <p:cNvPr id="1068" name="Google Shape;1068;p76"/>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A6A6A6"/>
              </a:buClr>
              <a:buSzPts val="1200"/>
              <a:buFont typeface="Arial"/>
              <a:buNone/>
            </a:pPr>
            <a:r>
              <a:rPr b="0" i="0" lang="nl-NL" sz="1200" u="none" cap="none" strike="noStrike">
                <a:solidFill>
                  <a:srgbClr val="A6A6A6"/>
                </a:solidFill>
                <a:latin typeface="Arial"/>
                <a:ea typeface="Arial"/>
                <a:cs typeface="Arial"/>
                <a:sym typeface="Arial"/>
              </a:rPr>
              <a:t>09-10-2020</a:t>
            </a:r>
            <a:endParaRPr/>
          </a:p>
        </p:txBody>
      </p:sp>
      <p:sp>
        <p:nvSpPr>
          <p:cNvPr id="1069" name="Google Shape;1069;p76"/>
          <p:cNvSpPr txBox="1"/>
          <p:nvPr>
            <p:ph idx="12" type="sldNum"/>
          </p:nvPr>
        </p:nvSpPr>
        <p:spPr>
          <a:xfrm>
            <a:off x="11289785" y="6246130"/>
            <a:ext cx="1821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A6A6A6"/>
              </a:buClr>
              <a:buSzPts val="1200"/>
              <a:buFont typeface="Arial"/>
              <a:buNone/>
            </a:pPr>
            <a:fld id="{00000000-1234-1234-1234-123412341234}" type="slidenum">
              <a:rPr lang="nl-NL" sz="1200">
                <a:solidFill>
                  <a:srgbClr val="A6A6A6"/>
                </a:solidFill>
              </a:rPr>
              <a:t>‹#›</a:t>
            </a:fld>
            <a:endParaRPr/>
          </a:p>
        </p:txBody>
      </p:sp>
      <p:pic>
        <p:nvPicPr>
          <p:cNvPr id="1070" name="Google Shape;1070;p76"/>
          <p:cNvPicPr preferRelativeResize="0"/>
          <p:nvPr/>
        </p:nvPicPr>
        <p:blipFill rotWithShape="1">
          <a:blip r:embed="rId3">
            <a:alphaModFix/>
          </a:blip>
          <a:srcRect b="0" l="0" r="0" t="0"/>
          <a:stretch/>
        </p:blipFill>
        <p:spPr>
          <a:xfrm>
            <a:off x="654723" y="1629686"/>
            <a:ext cx="10677000" cy="406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23"/>
          <p:cNvSpPr txBox="1"/>
          <p:nvPr>
            <p:ph type="title"/>
          </p:nvPr>
        </p:nvSpPr>
        <p:spPr>
          <a:xfrm>
            <a:off x="698550" y="589324"/>
            <a:ext cx="10794900" cy="4905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2976"/>
              <a:buFont typeface="Roboto Slab"/>
              <a:buNone/>
            </a:pPr>
            <a:r>
              <a:rPr lang="nl-NL" sz="2976"/>
              <a:t>Split</a:t>
            </a:r>
            <a:endParaRPr sz="2976"/>
          </a:p>
        </p:txBody>
      </p:sp>
      <p:pic>
        <p:nvPicPr>
          <p:cNvPr id="581" name="Google Shape;581;p23"/>
          <p:cNvPicPr preferRelativeResize="0"/>
          <p:nvPr/>
        </p:nvPicPr>
        <p:blipFill rotWithShape="1">
          <a:blip r:embed="rId3">
            <a:alphaModFix/>
          </a:blip>
          <a:srcRect b="18307" l="0" r="0" t="0"/>
          <a:stretch/>
        </p:blipFill>
        <p:spPr>
          <a:xfrm>
            <a:off x="765847" y="1352153"/>
            <a:ext cx="2018601" cy="1948372"/>
          </a:xfrm>
          <a:prstGeom prst="rect">
            <a:avLst/>
          </a:prstGeom>
          <a:noFill/>
          <a:ln>
            <a:noFill/>
          </a:ln>
        </p:spPr>
      </p:pic>
      <p:pic>
        <p:nvPicPr>
          <p:cNvPr id="582" name="Google Shape;582;p23"/>
          <p:cNvPicPr preferRelativeResize="0"/>
          <p:nvPr/>
        </p:nvPicPr>
        <p:blipFill rotWithShape="1">
          <a:blip r:embed="rId4">
            <a:alphaModFix/>
          </a:blip>
          <a:srcRect b="0" l="0" r="44475" t="0"/>
          <a:stretch/>
        </p:blipFill>
        <p:spPr>
          <a:xfrm>
            <a:off x="6037483" y="1358903"/>
            <a:ext cx="2018600" cy="1934874"/>
          </a:xfrm>
          <a:prstGeom prst="rect">
            <a:avLst/>
          </a:prstGeom>
          <a:noFill/>
          <a:ln>
            <a:noFill/>
          </a:ln>
        </p:spPr>
      </p:pic>
      <p:sp>
        <p:nvSpPr>
          <p:cNvPr id="583" name="Google Shape;583;p23"/>
          <p:cNvSpPr txBox="1"/>
          <p:nvPr>
            <p:ph idx="4294967295" type="body"/>
          </p:nvPr>
        </p:nvSpPr>
        <p:spPr>
          <a:xfrm>
            <a:off x="5742825" y="3907050"/>
            <a:ext cx="5832900" cy="1870200"/>
          </a:xfrm>
          <a:prstGeom prst="rect">
            <a:avLst/>
          </a:prstGeom>
          <a:noFill/>
          <a:ln>
            <a:noFill/>
          </a:ln>
        </p:spPr>
        <p:txBody>
          <a:bodyPr anchorCtr="0" anchor="t" bIns="0" lIns="0" spcFirstLastPara="1" rIns="0" wrap="square" tIns="0">
            <a:normAutofit/>
          </a:bodyPr>
          <a:lstStyle/>
          <a:p>
            <a:pPr indent="-349250" lvl="0" marL="457200" rtl="0" algn="l">
              <a:spcBef>
                <a:spcPts val="1200"/>
              </a:spcBef>
              <a:spcAft>
                <a:spcPts val="0"/>
              </a:spcAft>
              <a:buClr>
                <a:schemeClr val="accent6"/>
              </a:buClr>
              <a:buSzPts val="1900"/>
              <a:buChar char="-"/>
            </a:pPr>
            <a:r>
              <a:rPr lang="nl-NL" sz="1900">
                <a:solidFill>
                  <a:schemeClr val="accent6"/>
                </a:solidFill>
              </a:rPr>
              <a:t>Not ‘automatable’ or composable.</a:t>
            </a:r>
            <a:endParaRPr sz="1900">
              <a:solidFill>
                <a:schemeClr val="accent6"/>
              </a:solidFill>
            </a:endParaRPr>
          </a:p>
          <a:p>
            <a:pPr indent="-349250" lvl="0" marL="457200" rtl="0" algn="l">
              <a:spcBef>
                <a:spcPts val="0"/>
              </a:spcBef>
              <a:spcAft>
                <a:spcPts val="0"/>
              </a:spcAft>
              <a:buClr>
                <a:schemeClr val="accent6"/>
              </a:buClr>
              <a:buSzPts val="1900"/>
              <a:buChar char="-"/>
            </a:pPr>
            <a:r>
              <a:rPr lang="nl-NL" sz="1900">
                <a:solidFill>
                  <a:schemeClr val="accent6"/>
                </a:solidFill>
              </a:rPr>
              <a:t>Less functionality </a:t>
            </a:r>
            <a:endParaRPr sz="1900">
              <a:solidFill>
                <a:schemeClr val="accent6"/>
              </a:solidFill>
            </a:endParaRPr>
          </a:p>
        </p:txBody>
      </p:sp>
      <p:sp>
        <p:nvSpPr>
          <p:cNvPr id="584" name="Google Shape;584;p23"/>
          <p:cNvSpPr txBox="1"/>
          <p:nvPr>
            <p:ph idx="4294967295" type="body"/>
          </p:nvPr>
        </p:nvSpPr>
        <p:spPr>
          <a:xfrm>
            <a:off x="698550" y="3907050"/>
            <a:ext cx="4856100" cy="2174400"/>
          </a:xfrm>
          <a:prstGeom prst="rect">
            <a:avLst/>
          </a:prstGeom>
          <a:noFill/>
          <a:ln>
            <a:noFill/>
          </a:ln>
        </p:spPr>
        <p:txBody>
          <a:bodyPr anchorCtr="0" anchor="t" bIns="0" lIns="0" spcFirstLastPara="1" rIns="0" wrap="square" tIns="0">
            <a:normAutofit/>
          </a:bodyPr>
          <a:lstStyle/>
          <a:p>
            <a:pPr indent="-349250" lvl="0" marL="457200" rtl="0" algn="l">
              <a:spcBef>
                <a:spcPts val="1200"/>
              </a:spcBef>
              <a:spcAft>
                <a:spcPts val="0"/>
              </a:spcAft>
              <a:buClr>
                <a:schemeClr val="accent6"/>
              </a:buClr>
              <a:buSzPts val="1900"/>
              <a:buChar char="-"/>
            </a:pPr>
            <a:r>
              <a:rPr lang="nl-NL" sz="1900">
                <a:solidFill>
                  <a:schemeClr val="accent6"/>
                </a:solidFill>
              </a:rPr>
              <a:t>Not usable: must be turned into application before usage</a:t>
            </a:r>
            <a:endParaRPr sz="1900">
              <a:solidFill>
                <a:schemeClr val="accent6"/>
              </a:solidFill>
            </a:endParaRPr>
          </a:p>
          <a:p>
            <a:pPr indent="-349250" lvl="0" marL="457200" rtl="0" algn="l">
              <a:spcBef>
                <a:spcPts val="0"/>
              </a:spcBef>
              <a:spcAft>
                <a:spcPts val="0"/>
              </a:spcAft>
              <a:buClr>
                <a:schemeClr val="accent6"/>
              </a:buClr>
              <a:buSzPts val="1900"/>
              <a:buChar char="-"/>
            </a:pPr>
            <a:r>
              <a:rPr lang="nl-NL" sz="1900">
                <a:solidFill>
                  <a:schemeClr val="accent6"/>
                </a:solidFill>
              </a:rPr>
              <a:t>No visualization /  visual interaction </a:t>
            </a:r>
            <a:endParaRPr sz="1900">
              <a:solidFill>
                <a:schemeClr val="accent6"/>
              </a:solidFill>
            </a:endParaRPr>
          </a:p>
          <a:p>
            <a:pPr indent="0" lvl="7" marL="0" rtl="0" algn="l">
              <a:lnSpc>
                <a:spcPct val="90000"/>
              </a:lnSpc>
              <a:spcBef>
                <a:spcPts val="1200"/>
              </a:spcBef>
              <a:spcAft>
                <a:spcPts val="0"/>
              </a:spcAft>
              <a:buSzPts val="1600"/>
              <a:buNone/>
            </a:pPr>
            <a:r>
              <a:t/>
            </a:r>
            <a:endParaRPr sz="19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4"/>
          <p:cNvSpPr txBox="1"/>
          <p:nvPr>
            <p:ph type="title"/>
          </p:nvPr>
        </p:nvSpPr>
        <p:spPr>
          <a:xfrm>
            <a:off x="698550" y="589334"/>
            <a:ext cx="10794900" cy="49275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Clr>
                <a:schemeClr val="accent1"/>
              </a:buClr>
              <a:buSzPts val="2976"/>
              <a:buFont typeface="Roboto Slab"/>
              <a:buNone/>
            </a:pPr>
            <a:r>
              <a:rPr lang="nl-NL" sz="2976"/>
              <a:t>Bridge?</a:t>
            </a:r>
            <a:endParaRPr sz="2976"/>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25"/>
          <p:cNvSpPr txBox="1"/>
          <p:nvPr>
            <p:ph idx="1" type="body"/>
          </p:nvPr>
        </p:nvSpPr>
        <p:spPr>
          <a:xfrm>
            <a:off x="-12032" y="2"/>
            <a:ext cx="12204000" cy="6858000"/>
          </a:xfrm>
          <a:prstGeom prst="rect">
            <a:avLst/>
          </a:prstGeom>
          <a:noFill/>
          <a:ln>
            <a:noFill/>
          </a:ln>
        </p:spPr>
        <p:txBody>
          <a:bodyPr anchorCtr="0" anchor="t" bIns="0" lIns="0" spcFirstLastPara="1" rIns="0" wrap="square" tIns="0">
            <a:normAutofit/>
          </a:bodyPr>
          <a:lstStyle/>
          <a:p>
            <a:pPr indent="-161925" lvl="0" marL="263525" rtl="0" algn="l">
              <a:lnSpc>
                <a:spcPct val="90000"/>
              </a:lnSpc>
              <a:spcBef>
                <a:spcPts val="0"/>
              </a:spcBef>
              <a:spcAft>
                <a:spcPts val="0"/>
              </a:spcAft>
              <a:buClr>
                <a:schemeClr val="accent1"/>
              </a:buClr>
              <a:buSzPts val="1600"/>
              <a:buFont typeface="Arial"/>
              <a:buNone/>
            </a:pPr>
            <a:r>
              <a:t/>
            </a:r>
            <a:endParaRPr/>
          </a:p>
        </p:txBody>
      </p:sp>
      <p:grpSp>
        <p:nvGrpSpPr>
          <p:cNvPr id="595" name="Google Shape;595;p25"/>
          <p:cNvGrpSpPr/>
          <p:nvPr/>
        </p:nvGrpSpPr>
        <p:grpSpPr>
          <a:xfrm>
            <a:off x="-2" y="1"/>
            <a:ext cx="12205800" cy="741600"/>
            <a:chOff x="-1" y="0"/>
            <a:chExt cx="12205800" cy="741600"/>
          </a:xfrm>
        </p:grpSpPr>
        <p:sp>
          <p:nvSpPr>
            <p:cNvPr id="596" name="Google Shape;596;p25"/>
            <p:cNvSpPr/>
            <p:nvPr/>
          </p:nvSpPr>
          <p:spPr>
            <a:xfrm>
              <a:off x="-1" y="0"/>
              <a:ext cx="12205800" cy="741600"/>
            </a:xfrm>
            <a:prstGeom prst="rect">
              <a:avLst/>
            </a:prstGeom>
            <a:solidFill>
              <a:schemeClr val="accent1"/>
            </a:solid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7" name="Google Shape;597;p25"/>
            <p:cNvSpPr txBox="1"/>
            <p:nvPr/>
          </p:nvSpPr>
          <p:spPr>
            <a:xfrm>
              <a:off x="-1" y="0"/>
              <a:ext cx="12205800" cy="741600"/>
            </a:xfrm>
            <a:prstGeom prst="rect">
              <a:avLst/>
            </a:prstGeom>
            <a:noFill/>
            <a:ln>
              <a:noFill/>
            </a:ln>
          </p:spPr>
          <p:txBody>
            <a:bodyPr anchorCtr="0" anchor="t" bIns="0" lIns="0" spcFirstLastPara="1" rIns="0" wrap="square" tIns="0">
              <a:normAutofit/>
            </a:bodyPr>
            <a:lstStyle/>
            <a:p>
              <a:pPr indent="0" lvl="0" marL="0" marR="0" rtl="0" algn="l">
                <a:lnSpc>
                  <a:spcPct val="90000"/>
                </a:lnSpc>
                <a:spcBef>
                  <a:spcPts val="0"/>
                </a:spcBef>
                <a:spcAft>
                  <a:spcPts val="0"/>
                </a:spcAft>
                <a:buClr>
                  <a:srgbClr val="000000"/>
                </a:buClr>
                <a:buSzPts val="1600"/>
                <a:buFont typeface="Arial"/>
                <a:buNone/>
              </a:pPr>
              <a:r>
                <a:rPr b="0" i="0" lang="nl-NL" sz="1600" u="none" cap="none" strike="noStrike">
                  <a:solidFill>
                    <a:srgbClr val="000000"/>
                  </a:solidFill>
                  <a:latin typeface="Arial"/>
                  <a:ea typeface="Arial"/>
                  <a:cs typeface="Arial"/>
                  <a:sym typeface="Arial"/>
                </a:rPr>
                <a:t> </a:t>
              </a:r>
              <a:endParaRPr/>
            </a:p>
          </p:txBody>
        </p:sp>
      </p:grpSp>
      <p:sp>
        <p:nvSpPr>
          <p:cNvPr id="598" name="Google Shape;598;p25"/>
          <p:cNvSpPr txBox="1"/>
          <p:nvPr>
            <p:ph type="title"/>
          </p:nvPr>
        </p:nvSpPr>
        <p:spPr>
          <a:xfrm>
            <a:off x="514574" y="345437"/>
            <a:ext cx="10775100" cy="4905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rgbClr val="FFFFFF"/>
              </a:buClr>
              <a:buSzPts val="2976"/>
              <a:buFont typeface="Roboto Slab"/>
              <a:buNone/>
            </a:pPr>
            <a:r>
              <a:rPr lang="nl-NL" sz="2976"/>
              <a:t>Bridge: Visual Programming Languages (VPLs)</a:t>
            </a:r>
            <a:endParaRPr/>
          </a:p>
        </p:txBody>
      </p:sp>
      <p:sp>
        <p:nvSpPr>
          <p:cNvPr id="599" name="Google Shape;599;p25"/>
          <p:cNvSpPr txBox="1"/>
          <p:nvPr>
            <p:ph idx="4294967295" type="body"/>
          </p:nvPr>
        </p:nvSpPr>
        <p:spPr>
          <a:xfrm>
            <a:off x="687600" y="6006164"/>
            <a:ext cx="1455000" cy="518100"/>
          </a:xfrm>
          <a:prstGeom prst="rect">
            <a:avLst/>
          </a:prstGeom>
          <a:noFill/>
          <a:ln>
            <a:noFill/>
          </a:ln>
        </p:spPr>
        <p:txBody>
          <a:bodyPr anchorCtr="0" anchor="t" bIns="0" lIns="0" spcFirstLastPara="1" rIns="0" wrap="square" tIns="0">
            <a:noAutofit/>
          </a:bodyPr>
          <a:lstStyle/>
          <a:p>
            <a:pPr indent="-263525" lvl="0" marL="263525" rtl="0" algn="l">
              <a:lnSpc>
                <a:spcPct val="90000"/>
              </a:lnSpc>
              <a:spcBef>
                <a:spcPts val="0"/>
              </a:spcBef>
              <a:spcAft>
                <a:spcPts val="0"/>
              </a:spcAft>
              <a:buSzPts val="1600"/>
              <a:buFont typeface="Arial"/>
              <a:buChar char="▪"/>
            </a:pPr>
            <a:r>
              <a:rPr b="0" i="0" lang="nl-NL" sz="1600" u="none" cap="none" strike="noStrike">
                <a:solidFill>
                  <a:srgbClr val="000000"/>
                </a:solidFill>
                <a:latin typeface="Arial"/>
                <a:ea typeface="Arial"/>
                <a:cs typeface="Arial"/>
                <a:sym typeface="Arial"/>
              </a:rPr>
              <a:t> </a:t>
            </a:r>
            <a:endParaRPr/>
          </a:p>
        </p:txBody>
      </p:sp>
      <p:sp>
        <p:nvSpPr>
          <p:cNvPr id="600" name="Google Shape;600;p25"/>
          <p:cNvSpPr txBox="1"/>
          <p:nvPr/>
        </p:nvSpPr>
        <p:spPr>
          <a:xfrm>
            <a:off x="9789848" y="6246130"/>
            <a:ext cx="1181100" cy="1848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nl-NL" sz="1200" u="none" cap="none" strike="noStrike">
                <a:solidFill>
                  <a:srgbClr val="FFFFFF"/>
                </a:solidFill>
                <a:latin typeface="Arial"/>
                <a:ea typeface="Arial"/>
                <a:cs typeface="Arial"/>
                <a:sym typeface="Arial"/>
              </a:rPr>
              <a:t>09-10-2020</a:t>
            </a:r>
            <a:endParaRPr/>
          </a:p>
        </p:txBody>
      </p:sp>
      <p:sp>
        <p:nvSpPr>
          <p:cNvPr id="601" name="Google Shape;601;p25"/>
          <p:cNvSpPr txBox="1"/>
          <p:nvPr>
            <p:ph idx="12" type="sldNum"/>
          </p:nvPr>
        </p:nvSpPr>
        <p:spPr>
          <a:xfrm>
            <a:off x="11345000" y="6246130"/>
            <a:ext cx="126900" cy="184800"/>
          </a:xfrm>
          <a:prstGeom prst="rect">
            <a:avLst/>
          </a:prstGeom>
          <a:noFill/>
          <a:ln>
            <a:noFill/>
          </a:ln>
        </p:spPr>
        <p:txBody>
          <a:bodyPr anchorCtr="0" anchor="ctr" bIns="0" lIns="0" spcFirstLastPara="1" rIns="0" wrap="square" tIns="0">
            <a:sp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nl-NL">
                <a:solidFill>
                  <a:srgbClr val="FFFFFF"/>
                </a:solidFill>
              </a:rPr>
              <a:t>‹#›</a:t>
            </a:fld>
            <a:endParaRPr/>
          </a:p>
        </p:txBody>
      </p:sp>
      <p:pic>
        <p:nvPicPr>
          <p:cNvPr id="602" name="Google Shape;602;p25"/>
          <p:cNvPicPr preferRelativeResize="0"/>
          <p:nvPr/>
        </p:nvPicPr>
        <p:blipFill rotWithShape="1">
          <a:blip r:embed="rId3">
            <a:alphaModFix/>
          </a:blip>
          <a:srcRect b="0" l="21235" r="0" t="0"/>
          <a:stretch/>
        </p:blipFill>
        <p:spPr>
          <a:xfrm>
            <a:off x="7828200" y="3974025"/>
            <a:ext cx="4022424" cy="2614524"/>
          </a:xfrm>
          <a:prstGeom prst="rect">
            <a:avLst/>
          </a:prstGeom>
          <a:noFill/>
          <a:ln>
            <a:noFill/>
          </a:ln>
        </p:spPr>
      </p:pic>
      <p:pic>
        <p:nvPicPr>
          <p:cNvPr id="603" name="Google Shape;603;p25"/>
          <p:cNvPicPr preferRelativeResize="0"/>
          <p:nvPr/>
        </p:nvPicPr>
        <p:blipFill>
          <a:blip r:embed="rId4">
            <a:alphaModFix/>
          </a:blip>
          <a:stretch>
            <a:fillRect/>
          </a:stretch>
        </p:blipFill>
        <p:spPr>
          <a:xfrm>
            <a:off x="6427055" y="984975"/>
            <a:ext cx="5423569" cy="2916200"/>
          </a:xfrm>
          <a:prstGeom prst="rect">
            <a:avLst/>
          </a:prstGeom>
          <a:noFill/>
          <a:ln>
            <a:noFill/>
          </a:ln>
        </p:spPr>
      </p:pic>
      <p:pic>
        <p:nvPicPr>
          <p:cNvPr id="604" name="Google Shape;604;p25"/>
          <p:cNvPicPr preferRelativeResize="0"/>
          <p:nvPr/>
        </p:nvPicPr>
        <p:blipFill>
          <a:blip r:embed="rId5">
            <a:alphaModFix/>
          </a:blip>
          <a:stretch>
            <a:fillRect/>
          </a:stretch>
        </p:blipFill>
        <p:spPr>
          <a:xfrm>
            <a:off x="514570" y="981863"/>
            <a:ext cx="5090903" cy="2916199"/>
          </a:xfrm>
          <a:prstGeom prst="rect">
            <a:avLst/>
          </a:prstGeom>
          <a:noFill/>
          <a:ln>
            <a:noFill/>
          </a:ln>
        </p:spPr>
      </p:pic>
      <p:pic>
        <p:nvPicPr>
          <p:cNvPr id="605" name="Google Shape;605;p25"/>
          <p:cNvPicPr preferRelativeResize="0"/>
          <p:nvPr/>
        </p:nvPicPr>
        <p:blipFill>
          <a:blip r:embed="rId6">
            <a:alphaModFix/>
          </a:blip>
          <a:stretch>
            <a:fillRect/>
          </a:stretch>
        </p:blipFill>
        <p:spPr>
          <a:xfrm>
            <a:off x="514575" y="3967800"/>
            <a:ext cx="3546053" cy="2614526"/>
          </a:xfrm>
          <a:prstGeom prst="rect">
            <a:avLst/>
          </a:prstGeom>
          <a:noFill/>
          <a:ln>
            <a:noFill/>
          </a:ln>
        </p:spPr>
      </p:pic>
      <p:pic>
        <p:nvPicPr>
          <p:cNvPr id="606" name="Google Shape;606;p25"/>
          <p:cNvPicPr preferRelativeResize="0"/>
          <p:nvPr/>
        </p:nvPicPr>
        <p:blipFill rotWithShape="1">
          <a:blip r:embed="rId7">
            <a:alphaModFix/>
          </a:blip>
          <a:srcRect b="0" l="53512" r="0" t="0"/>
          <a:stretch/>
        </p:blipFill>
        <p:spPr>
          <a:xfrm>
            <a:off x="4390637" y="4007875"/>
            <a:ext cx="2988751" cy="2534375"/>
          </a:xfrm>
          <a:prstGeom prst="rect">
            <a:avLst/>
          </a:prstGeom>
          <a:noFill/>
          <a:ln>
            <a:noFill/>
          </a:ln>
        </p:spPr>
      </p:pic>
      <p:sp>
        <p:nvSpPr>
          <p:cNvPr id="607" name="Google Shape;607;p25"/>
          <p:cNvSpPr txBox="1"/>
          <p:nvPr/>
        </p:nvSpPr>
        <p:spPr>
          <a:xfrm>
            <a:off x="5743200" y="6169925"/>
            <a:ext cx="16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NL">
                <a:solidFill>
                  <a:schemeClr val="dk2"/>
                </a:solidFill>
              </a:rPr>
              <a:t>Src: </a:t>
            </a:r>
            <a:r>
              <a:rPr lang="nl-NL">
                <a:solidFill>
                  <a:schemeClr val="dk2"/>
                </a:solidFill>
              </a:rPr>
              <a:t>Grasshopper</a:t>
            </a:r>
            <a:endParaRPr>
              <a:solidFill>
                <a:schemeClr val="dk2"/>
              </a:solidFill>
            </a:endParaRPr>
          </a:p>
        </p:txBody>
      </p:sp>
      <p:sp>
        <p:nvSpPr>
          <p:cNvPr id="608" name="Google Shape;608;p25"/>
          <p:cNvSpPr txBox="1"/>
          <p:nvPr/>
        </p:nvSpPr>
        <p:spPr>
          <a:xfrm>
            <a:off x="2448512" y="6246125"/>
            <a:ext cx="16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NL">
                <a:solidFill>
                  <a:schemeClr val="dk2"/>
                </a:solidFill>
              </a:rPr>
              <a:t>Src: QGIS</a:t>
            </a:r>
            <a:endParaRPr>
              <a:solidFill>
                <a:schemeClr val="dk2"/>
              </a:solidFill>
            </a:endParaRPr>
          </a:p>
        </p:txBody>
      </p:sp>
      <p:sp>
        <p:nvSpPr>
          <p:cNvPr id="609" name="Google Shape;609;p25"/>
          <p:cNvSpPr txBox="1"/>
          <p:nvPr/>
        </p:nvSpPr>
        <p:spPr>
          <a:xfrm>
            <a:off x="10134262" y="6179750"/>
            <a:ext cx="1636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nl-NL">
                <a:solidFill>
                  <a:schemeClr val="dk2"/>
                </a:solidFill>
              </a:rPr>
              <a:t>Src: Geoflow</a:t>
            </a:r>
            <a:endParaRPr>
              <a:solidFill>
                <a:schemeClr val="dk2"/>
              </a:solidFill>
            </a:endParaRPr>
          </a:p>
        </p:txBody>
      </p:sp>
      <p:sp>
        <p:nvSpPr>
          <p:cNvPr id="610" name="Google Shape;610;p25"/>
          <p:cNvSpPr txBox="1"/>
          <p:nvPr/>
        </p:nvSpPr>
        <p:spPr>
          <a:xfrm>
            <a:off x="9283601" y="3431150"/>
            <a:ext cx="2562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nl-NL">
                <a:solidFill>
                  <a:schemeClr val="dk2"/>
                </a:solidFill>
              </a:rPr>
              <a:t>Src: ArgGIS Model Builder</a:t>
            </a:r>
            <a:endParaRPr>
              <a:solidFill>
                <a:schemeClr val="dk2"/>
              </a:solidFill>
            </a:endParaRPr>
          </a:p>
        </p:txBody>
      </p:sp>
      <p:sp>
        <p:nvSpPr>
          <p:cNvPr id="611" name="Google Shape;611;p25"/>
          <p:cNvSpPr txBox="1"/>
          <p:nvPr/>
        </p:nvSpPr>
        <p:spPr>
          <a:xfrm>
            <a:off x="4465155" y="3326225"/>
            <a:ext cx="10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NL">
                <a:solidFill>
                  <a:schemeClr val="dk2"/>
                </a:solidFill>
              </a:rPr>
              <a:t>Src: FME</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